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 id="2147483668" r:id="rId2"/>
    <p:sldMasterId id="2147483669" r:id="rId3"/>
    <p:sldMasterId id="2147483813" r:id="rId4"/>
    <p:sldMasterId id="2147483901" r:id="rId5"/>
    <p:sldMasterId id="2147484015" r:id="rId6"/>
    <p:sldMasterId id="2147484063" r:id="rId7"/>
  </p:sldMasterIdLst>
  <p:notesMasterIdLst>
    <p:notesMasterId r:id="rId39"/>
  </p:notesMasterIdLst>
  <p:handoutMasterIdLst>
    <p:handoutMasterId r:id="rId40"/>
  </p:handoutMasterIdLst>
  <p:sldIdLst>
    <p:sldId id="2778" r:id="rId8"/>
    <p:sldId id="2773" r:id="rId9"/>
    <p:sldId id="2771" r:id="rId10"/>
    <p:sldId id="2767" r:id="rId11"/>
    <p:sldId id="2760" r:id="rId12"/>
    <p:sldId id="2769" r:id="rId13"/>
    <p:sldId id="2770" r:id="rId14"/>
    <p:sldId id="2765" r:id="rId15"/>
    <p:sldId id="2786" r:id="rId16"/>
    <p:sldId id="2757" r:id="rId17"/>
    <p:sldId id="2758" r:id="rId18"/>
    <p:sldId id="2787" r:id="rId19"/>
    <p:sldId id="2774" r:id="rId20"/>
    <p:sldId id="2620" r:id="rId21"/>
    <p:sldId id="2675" r:id="rId22"/>
    <p:sldId id="2679" r:id="rId23"/>
    <p:sldId id="2762" r:id="rId24"/>
    <p:sldId id="2761" r:id="rId25"/>
    <p:sldId id="2690" r:id="rId26"/>
    <p:sldId id="2777" r:id="rId27"/>
    <p:sldId id="2772" r:id="rId28"/>
    <p:sldId id="2763" r:id="rId29"/>
    <p:sldId id="2764" r:id="rId30"/>
    <p:sldId id="2731" r:id="rId31"/>
    <p:sldId id="2729" r:id="rId32"/>
    <p:sldId id="2730" r:id="rId33"/>
    <p:sldId id="2784" r:id="rId34"/>
    <p:sldId id="2785" r:id="rId35"/>
    <p:sldId id="2751" r:id="rId36"/>
    <p:sldId id="2780" r:id="rId37"/>
    <p:sldId id="2781" r:id="rId38"/>
  </p:sldIdLst>
  <p:sldSz cx="9144000" cy="6858000" type="screen4x3"/>
  <p:notesSz cx="7315200" cy="9601200"/>
  <p:defaultTextStyle>
    <a:defPPr>
      <a:defRPr lang="en-US"/>
    </a:defPPr>
    <a:lvl1pPr algn="l" rtl="0" fontAlgn="base">
      <a:spcBef>
        <a:spcPct val="0"/>
      </a:spcBef>
      <a:spcAft>
        <a:spcPct val="0"/>
      </a:spcAft>
      <a:defRPr sz="4400" kern="1200">
        <a:solidFill>
          <a:schemeClr val="tx1"/>
        </a:solidFill>
        <a:latin typeface="Corbel" pitchFamily="34" charset="0"/>
        <a:ea typeface="+mn-ea"/>
        <a:cs typeface="Arial" charset="0"/>
      </a:defRPr>
    </a:lvl1pPr>
    <a:lvl2pPr marL="455613" indent="1588" algn="l" rtl="0" fontAlgn="base">
      <a:spcBef>
        <a:spcPct val="0"/>
      </a:spcBef>
      <a:spcAft>
        <a:spcPct val="0"/>
      </a:spcAft>
      <a:defRPr sz="4400" kern="1200">
        <a:solidFill>
          <a:schemeClr val="tx1"/>
        </a:solidFill>
        <a:latin typeface="Corbel" pitchFamily="34" charset="0"/>
        <a:ea typeface="+mn-ea"/>
        <a:cs typeface="Arial" charset="0"/>
      </a:defRPr>
    </a:lvl2pPr>
    <a:lvl3pPr marL="912813" indent="1588" algn="l" rtl="0" fontAlgn="base">
      <a:spcBef>
        <a:spcPct val="0"/>
      </a:spcBef>
      <a:spcAft>
        <a:spcPct val="0"/>
      </a:spcAft>
      <a:defRPr sz="4400" kern="1200">
        <a:solidFill>
          <a:schemeClr val="tx1"/>
        </a:solidFill>
        <a:latin typeface="Corbel" pitchFamily="34" charset="0"/>
        <a:ea typeface="+mn-ea"/>
        <a:cs typeface="Arial" charset="0"/>
      </a:defRPr>
    </a:lvl3pPr>
    <a:lvl4pPr marL="1370013" indent="1588" algn="l" rtl="0" fontAlgn="base">
      <a:spcBef>
        <a:spcPct val="0"/>
      </a:spcBef>
      <a:spcAft>
        <a:spcPct val="0"/>
      </a:spcAft>
      <a:defRPr sz="4400" kern="1200">
        <a:solidFill>
          <a:schemeClr val="tx1"/>
        </a:solidFill>
        <a:latin typeface="Corbel" pitchFamily="34" charset="0"/>
        <a:ea typeface="+mn-ea"/>
        <a:cs typeface="Arial" charset="0"/>
      </a:defRPr>
    </a:lvl4pPr>
    <a:lvl5pPr marL="1827213" indent="1588" algn="l" rtl="0" fontAlgn="base">
      <a:spcBef>
        <a:spcPct val="0"/>
      </a:spcBef>
      <a:spcAft>
        <a:spcPct val="0"/>
      </a:spcAft>
      <a:defRPr sz="4400" kern="1200">
        <a:solidFill>
          <a:schemeClr val="tx1"/>
        </a:solidFill>
        <a:latin typeface="Corbel" pitchFamily="34" charset="0"/>
        <a:ea typeface="+mn-ea"/>
        <a:cs typeface="Arial" charset="0"/>
      </a:defRPr>
    </a:lvl5pPr>
    <a:lvl6pPr marL="2286000" algn="l" defTabSz="914400" rtl="0" eaLnBrk="1" latinLnBrk="0" hangingPunct="1">
      <a:defRPr sz="4400" kern="1200">
        <a:solidFill>
          <a:schemeClr val="tx1"/>
        </a:solidFill>
        <a:latin typeface="Corbel" pitchFamily="34" charset="0"/>
        <a:ea typeface="+mn-ea"/>
        <a:cs typeface="Arial" charset="0"/>
      </a:defRPr>
    </a:lvl6pPr>
    <a:lvl7pPr marL="2743200" algn="l" defTabSz="914400" rtl="0" eaLnBrk="1" latinLnBrk="0" hangingPunct="1">
      <a:defRPr sz="4400" kern="1200">
        <a:solidFill>
          <a:schemeClr val="tx1"/>
        </a:solidFill>
        <a:latin typeface="Corbel" pitchFamily="34" charset="0"/>
        <a:ea typeface="+mn-ea"/>
        <a:cs typeface="Arial" charset="0"/>
      </a:defRPr>
    </a:lvl7pPr>
    <a:lvl8pPr marL="3200400" algn="l" defTabSz="914400" rtl="0" eaLnBrk="1" latinLnBrk="0" hangingPunct="1">
      <a:defRPr sz="4400" kern="1200">
        <a:solidFill>
          <a:schemeClr val="tx1"/>
        </a:solidFill>
        <a:latin typeface="Corbel" pitchFamily="34" charset="0"/>
        <a:ea typeface="+mn-ea"/>
        <a:cs typeface="Arial" charset="0"/>
      </a:defRPr>
    </a:lvl8pPr>
    <a:lvl9pPr marL="3657600" algn="l" defTabSz="914400" rtl="0" eaLnBrk="1" latinLnBrk="0" hangingPunct="1">
      <a:defRPr sz="4400" kern="1200">
        <a:solidFill>
          <a:schemeClr val="tx1"/>
        </a:solidFill>
        <a:latin typeface="Corbel"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FF9900"/>
    <a:srgbClr val="000066"/>
    <a:srgbClr val="FF0000"/>
    <a:srgbClr val="CCFF99"/>
    <a:srgbClr val="4D4D4D"/>
    <a:srgbClr val="99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59" autoAdjust="0"/>
    <p:restoredTop sz="81135" autoAdjust="0"/>
  </p:normalViewPr>
  <p:slideViewPr>
    <p:cSldViewPr>
      <p:cViewPr>
        <p:scale>
          <a:sx n="60" d="100"/>
          <a:sy n="60" d="100"/>
        </p:scale>
        <p:origin x="-186" y="-41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30" d="100"/>
        <a:sy n="30" d="100"/>
      </p:scale>
      <p:origin x="0" y="0"/>
    </p:cViewPr>
  </p:sorterViewPr>
  <p:notesViewPr>
    <p:cSldViewPr>
      <p:cViewPr>
        <p:scale>
          <a:sx n="100" d="100"/>
          <a:sy n="100" d="100"/>
        </p:scale>
        <p:origin x="-2436" y="-60"/>
      </p:cViewPr>
      <p:guideLst>
        <p:guide orient="horz" pos="3025"/>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slide" Target="slides/slide14.xml"/><Relationship Id="rId1" Type="http://schemas.openxmlformats.org/officeDocument/2006/relationships/slide" Target="slides/slide10.xml"/><Relationship Id="rId4"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9CA5BE-9D1A-4F9F-A3B4-AB251EC99559}" type="doc">
      <dgm:prSet loTypeId="urn:microsoft.com/office/officeart/2005/8/layout/pyramid1" loCatId="pyramid" qsTypeId="urn:microsoft.com/office/officeart/2005/8/quickstyle/simple1" qsCatId="simple" csTypeId="urn:microsoft.com/office/officeart/2005/8/colors/accent4_4" csCatId="accent4" phldr="1"/>
      <dgm:spPr/>
    </dgm:pt>
    <dgm:pt modelId="{80D609B9-BC71-4DFC-BA97-D173146C5B41}">
      <dgm:prSet phldrT="[Text]" custT="1"/>
      <dgm:spPr>
        <a:solidFill>
          <a:schemeClr val="accent5">
            <a:lumMod val="75000"/>
          </a:schemeClr>
        </a:solidFill>
      </dgm:spPr>
      <dgm:t>
        <a:bodyPr/>
        <a:lstStyle/>
        <a:p>
          <a:endParaRPr lang="en-US" sz="3400" b="1" dirty="0" smtClean="0">
            <a:solidFill>
              <a:schemeClr val="bg1"/>
            </a:solidFill>
          </a:endParaRPr>
        </a:p>
        <a:p>
          <a:endParaRPr lang="en-US" sz="3400" b="1" dirty="0" smtClean="0">
            <a:solidFill>
              <a:schemeClr val="bg1"/>
            </a:solidFill>
          </a:endParaRPr>
        </a:p>
        <a:p>
          <a:r>
            <a:rPr lang="en-US" sz="3400" b="1" dirty="0" smtClean="0">
              <a:solidFill>
                <a:schemeClr val="bg1"/>
              </a:solidFill>
            </a:rPr>
            <a:t>What’s Wrong</a:t>
          </a:r>
          <a:endParaRPr lang="en-US" sz="3400" b="1" dirty="0">
            <a:solidFill>
              <a:schemeClr val="bg1"/>
            </a:solidFill>
          </a:endParaRPr>
        </a:p>
      </dgm:t>
    </dgm:pt>
    <dgm:pt modelId="{434212BD-08A5-49DE-AB01-32A9BF23C65C}" type="parTrans" cxnId="{712BA5DC-AEDE-45CB-89A8-93707BCE01E5}">
      <dgm:prSet/>
      <dgm:spPr/>
      <dgm:t>
        <a:bodyPr/>
        <a:lstStyle/>
        <a:p>
          <a:endParaRPr lang="en-US"/>
        </a:p>
      </dgm:t>
    </dgm:pt>
    <dgm:pt modelId="{F05C7ED1-DB8F-4457-8899-5F16AC6F5733}" type="sibTrans" cxnId="{712BA5DC-AEDE-45CB-89A8-93707BCE01E5}">
      <dgm:prSet/>
      <dgm:spPr/>
      <dgm:t>
        <a:bodyPr/>
        <a:lstStyle/>
        <a:p>
          <a:endParaRPr lang="en-US"/>
        </a:p>
      </dgm:t>
    </dgm:pt>
    <dgm:pt modelId="{6E4EC76C-C3DD-4E99-928F-E5331D108093}">
      <dgm:prSet phldrT="[Text]"/>
      <dgm:spPr>
        <a:solidFill>
          <a:schemeClr val="accent5">
            <a:lumMod val="50000"/>
          </a:schemeClr>
        </a:solidFill>
      </dgm:spPr>
      <dgm:t>
        <a:bodyPr/>
        <a:lstStyle/>
        <a:p>
          <a:r>
            <a:rPr lang="en-US" b="1" dirty="0" smtClean="0">
              <a:solidFill>
                <a:schemeClr val="bg1"/>
              </a:solidFill>
            </a:rPr>
            <a:t>Why it Matters</a:t>
          </a:r>
          <a:endParaRPr lang="en-US" b="1" dirty="0">
            <a:solidFill>
              <a:schemeClr val="bg1"/>
            </a:solidFill>
          </a:endParaRPr>
        </a:p>
      </dgm:t>
    </dgm:pt>
    <dgm:pt modelId="{BA057A41-32EA-4F80-B233-92ECE07CFA37}" type="parTrans" cxnId="{AF0F063E-73C6-4FB1-BFE2-A605E19AA2E9}">
      <dgm:prSet/>
      <dgm:spPr/>
      <dgm:t>
        <a:bodyPr/>
        <a:lstStyle/>
        <a:p>
          <a:endParaRPr lang="en-US"/>
        </a:p>
      </dgm:t>
    </dgm:pt>
    <dgm:pt modelId="{DE7BD1A4-9C68-4458-A33B-442ADA6022B4}" type="sibTrans" cxnId="{AF0F063E-73C6-4FB1-BFE2-A605E19AA2E9}">
      <dgm:prSet/>
      <dgm:spPr/>
      <dgm:t>
        <a:bodyPr/>
        <a:lstStyle/>
        <a:p>
          <a:endParaRPr lang="en-US"/>
        </a:p>
      </dgm:t>
    </dgm:pt>
    <dgm:pt modelId="{A3E1BA22-4466-4E4C-97DE-264412BE2298}">
      <dgm:prSet phldrT="[Text]"/>
      <dgm:spPr>
        <a:solidFill>
          <a:schemeClr val="accent5">
            <a:lumMod val="25000"/>
          </a:schemeClr>
        </a:solidFill>
      </dgm:spPr>
      <dgm:t>
        <a:bodyPr/>
        <a:lstStyle/>
        <a:p>
          <a:r>
            <a:rPr lang="en-US" b="1" dirty="0" smtClean="0">
              <a:solidFill>
                <a:schemeClr val="bg1"/>
              </a:solidFill>
            </a:rPr>
            <a:t>What Can be Done</a:t>
          </a:r>
          <a:endParaRPr lang="en-US" b="1" dirty="0">
            <a:solidFill>
              <a:schemeClr val="bg1"/>
            </a:solidFill>
          </a:endParaRPr>
        </a:p>
      </dgm:t>
    </dgm:pt>
    <dgm:pt modelId="{15349D52-4639-4B32-8DD9-32093764713E}" type="parTrans" cxnId="{16BAFBCB-28EA-4CDA-B1CB-60616DE81930}">
      <dgm:prSet/>
      <dgm:spPr/>
      <dgm:t>
        <a:bodyPr/>
        <a:lstStyle/>
        <a:p>
          <a:endParaRPr lang="en-US"/>
        </a:p>
      </dgm:t>
    </dgm:pt>
    <dgm:pt modelId="{198E1A6A-08E5-47AD-8040-E427A4CD1A3D}" type="sibTrans" cxnId="{16BAFBCB-28EA-4CDA-B1CB-60616DE81930}">
      <dgm:prSet/>
      <dgm:spPr/>
      <dgm:t>
        <a:bodyPr/>
        <a:lstStyle/>
        <a:p>
          <a:endParaRPr lang="en-US"/>
        </a:p>
      </dgm:t>
    </dgm:pt>
    <dgm:pt modelId="{BFD7DD4F-AD2A-49D3-BD2F-6FBA7D9D3FB3}" type="pres">
      <dgm:prSet presAssocID="{3C9CA5BE-9D1A-4F9F-A3B4-AB251EC99559}" presName="Name0" presStyleCnt="0">
        <dgm:presLayoutVars>
          <dgm:dir/>
          <dgm:animLvl val="lvl"/>
          <dgm:resizeHandles val="exact"/>
        </dgm:presLayoutVars>
      </dgm:prSet>
      <dgm:spPr/>
    </dgm:pt>
    <dgm:pt modelId="{0B808D54-3CC5-43BF-8530-2A5D0F0F581D}" type="pres">
      <dgm:prSet presAssocID="{80D609B9-BC71-4DFC-BA97-D173146C5B41}" presName="Name8" presStyleCnt="0"/>
      <dgm:spPr/>
    </dgm:pt>
    <dgm:pt modelId="{3E6706E1-7DA9-4613-8D13-8454C69A7DD8}" type="pres">
      <dgm:prSet presAssocID="{80D609B9-BC71-4DFC-BA97-D173146C5B41}" presName="level" presStyleLbl="node1" presStyleIdx="0" presStyleCnt="3" custScaleY="591512">
        <dgm:presLayoutVars>
          <dgm:chMax val="1"/>
          <dgm:bulletEnabled val="1"/>
        </dgm:presLayoutVars>
      </dgm:prSet>
      <dgm:spPr/>
      <dgm:t>
        <a:bodyPr/>
        <a:lstStyle/>
        <a:p>
          <a:endParaRPr lang="en-US"/>
        </a:p>
      </dgm:t>
    </dgm:pt>
    <dgm:pt modelId="{DCDCE403-622C-4D1A-A7CB-FD67B795FD11}" type="pres">
      <dgm:prSet presAssocID="{80D609B9-BC71-4DFC-BA97-D173146C5B41}" presName="levelTx" presStyleLbl="revTx" presStyleIdx="0" presStyleCnt="0">
        <dgm:presLayoutVars>
          <dgm:chMax val="1"/>
          <dgm:bulletEnabled val="1"/>
        </dgm:presLayoutVars>
      </dgm:prSet>
      <dgm:spPr/>
      <dgm:t>
        <a:bodyPr/>
        <a:lstStyle/>
        <a:p>
          <a:endParaRPr lang="en-US"/>
        </a:p>
      </dgm:t>
    </dgm:pt>
    <dgm:pt modelId="{0C2E9294-3A15-48FA-B090-DA20C9FAAC06}" type="pres">
      <dgm:prSet presAssocID="{6E4EC76C-C3DD-4E99-928F-E5331D108093}" presName="Name8" presStyleCnt="0"/>
      <dgm:spPr/>
    </dgm:pt>
    <dgm:pt modelId="{5E688F3E-0281-4093-8119-0AC00BCF6266}" type="pres">
      <dgm:prSet presAssocID="{6E4EC76C-C3DD-4E99-928F-E5331D108093}" presName="level" presStyleLbl="node1" presStyleIdx="1" presStyleCnt="3">
        <dgm:presLayoutVars>
          <dgm:chMax val="1"/>
          <dgm:bulletEnabled val="1"/>
        </dgm:presLayoutVars>
      </dgm:prSet>
      <dgm:spPr/>
      <dgm:t>
        <a:bodyPr/>
        <a:lstStyle/>
        <a:p>
          <a:endParaRPr lang="en-US"/>
        </a:p>
      </dgm:t>
    </dgm:pt>
    <dgm:pt modelId="{A1E12021-94BF-4245-875F-C6C5C4A87C0F}" type="pres">
      <dgm:prSet presAssocID="{6E4EC76C-C3DD-4E99-928F-E5331D108093}" presName="levelTx" presStyleLbl="revTx" presStyleIdx="0" presStyleCnt="0">
        <dgm:presLayoutVars>
          <dgm:chMax val="1"/>
          <dgm:bulletEnabled val="1"/>
        </dgm:presLayoutVars>
      </dgm:prSet>
      <dgm:spPr/>
      <dgm:t>
        <a:bodyPr/>
        <a:lstStyle/>
        <a:p>
          <a:endParaRPr lang="en-US"/>
        </a:p>
      </dgm:t>
    </dgm:pt>
    <dgm:pt modelId="{91DB7E1D-8DBE-4887-A2B9-9B0033782FE5}" type="pres">
      <dgm:prSet presAssocID="{A3E1BA22-4466-4E4C-97DE-264412BE2298}" presName="Name8" presStyleCnt="0"/>
      <dgm:spPr/>
    </dgm:pt>
    <dgm:pt modelId="{3EE16207-FB22-4835-993B-80D166D38D84}" type="pres">
      <dgm:prSet presAssocID="{A3E1BA22-4466-4E4C-97DE-264412BE2298}" presName="level" presStyleLbl="node1" presStyleIdx="2" presStyleCnt="3" custScaleY="70330">
        <dgm:presLayoutVars>
          <dgm:chMax val="1"/>
          <dgm:bulletEnabled val="1"/>
        </dgm:presLayoutVars>
      </dgm:prSet>
      <dgm:spPr/>
      <dgm:t>
        <a:bodyPr/>
        <a:lstStyle/>
        <a:p>
          <a:endParaRPr lang="en-US"/>
        </a:p>
      </dgm:t>
    </dgm:pt>
    <dgm:pt modelId="{D5A8127F-78C1-4AC4-BEAD-58C1937E2922}" type="pres">
      <dgm:prSet presAssocID="{A3E1BA22-4466-4E4C-97DE-264412BE2298}" presName="levelTx" presStyleLbl="revTx" presStyleIdx="0" presStyleCnt="0">
        <dgm:presLayoutVars>
          <dgm:chMax val="1"/>
          <dgm:bulletEnabled val="1"/>
        </dgm:presLayoutVars>
      </dgm:prSet>
      <dgm:spPr/>
      <dgm:t>
        <a:bodyPr/>
        <a:lstStyle/>
        <a:p>
          <a:endParaRPr lang="en-US"/>
        </a:p>
      </dgm:t>
    </dgm:pt>
  </dgm:ptLst>
  <dgm:cxnLst>
    <dgm:cxn modelId="{45830DC5-FAFE-47FD-A5F9-BEE73410BA22}" type="presOf" srcId="{6E4EC76C-C3DD-4E99-928F-E5331D108093}" destId="{A1E12021-94BF-4245-875F-C6C5C4A87C0F}" srcOrd="1" destOrd="0" presId="urn:microsoft.com/office/officeart/2005/8/layout/pyramid1"/>
    <dgm:cxn modelId="{567E1177-AA3D-445C-8389-23329E6ACA28}" type="presOf" srcId="{3C9CA5BE-9D1A-4F9F-A3B4-AB251EC99559}" destId="{BFD7DD4F-AD2A-49D3-BD2F-6FBA7D9D3FB3}" srcOrd="0" destOrd="0" presId="urn:microsoft.com/office/officeart/2005/8/layout/pyramid1"/>
    <dgm:cxn modelId="{712BA5DC-AEDE-45CB-89A8-93707BCE01E5}" srcId="{3C9CA5BE-9D1A-4F9F-A3B4-AB251EC99559}" destId="{80D609B9-BC71-4DFC-BA97-D173146C5B41}" srcOrd="0" destOrd="0" parTransId="{434212BD-08A5-49DE-AB01-32A9BF23C65C}" sibTransId="{F05C7ED1-DB8F-4457-8899-5F16AC6F5733}"/>
    <dgm:cxn modelId="{16BAFBCB-28EA-4CDA-B1CB-60616DE81930}" srcId="{3C9CA5BE-9D1A-4F9F-A3B4-AB251EC99559}" destId="{A3E1BA22-4466-4E4C-97DE-264412BE2298}" srcOrd="2" destOrd="0" parTransId="{15349D52-4639-4B32-8DD9-32093764713E}" sibTransId="{198E1A6A-08E5-47AD-8040-E427A4CD1A3D}"/>
    <dgm:cxn modelId="{38E2FA77-1031-4AD3-8A8D-08ECF3717BC1}" type="presOf" srcId="{A3E1BA22-4466-4E4C-97DE-264412BE2298}" destId="{3EE16207-FB22-4835-993B-80D166D38D84}" srcOrd="0" destOrd="0" presId="urn:microsoft.com/office/officeart/2005/8/layout/pyramid1"/>
    <dgm:cxn modelId="{2A28051F-721D-4ED4-83E7-A97CB8BA4F42}" type="presOf" srcId="{6E4EC76C-C3DD-4E99-928F-E5331D108093}" destId="{5E688F3E-0281-4093-8119-0AC00BCF6266}" srcOrd="0" destOrd="0" presId="urn:microsoft.com/office/officeart/2005/8/layout/pyramid1"/>
    <dgm:cxn modelId="{E3C72369-CC72-4E98-8783-79CEBBBB9DEF}" type="presOf" srcId="{A3E1BA22-4466-4E4C-97DE-264412BE2298}" destId="{D5A8127F-78C1-4AC4-BEAD-58C1937E2922}" srcOrd="1" destOrd="0" presId="urn:microsoft.com/office/officeart/2005/8/layout/pyramid1"/>
    <dgm:cxn modelId="{AF0F063E-73C6-4FB1-BFE2-A605E19AA2E9}" srcId="{3C9CA5BE-9D1A-4F9F-A3B4-AB251EC99559}" destId="{6E4EC76C-C3DD-4E99-928F-E5331D108093}" srcOrd="1" destOrd="0" parTransId="{BA057A41-32EA-4F80-B233-92ECE07CFA37}" sibTransId="{DE7BD1A4-9C68-4458-A33B-442ADA6022B4}"/>
    <dgm:cxn modelId="{31B30ABB-E70A-4091-80CE-25C1A4093773}" type="presOf" srcId="{80D609B9-BC71-4DFC-BA97-D173146C5B41}" destId="{DCDCE403-622C-4D1A-A7CB-FD67B795FD11}" srcOrd="1" destOrd="0" presId="urn:microsoft.com/office/officeart/2005/8/layout/pyramid1"/>
    <dgm:cxn modelId="{56EB8537-001E-406C-A94E-B169AEC273A6}" type="presOf" srcId="{80D609B9-BC71-4DFC-BA97-D173146C5B41}" destId="{3E6706E1-7DA9-4613-8D13-8454C69A7DD8}" srcOrd="0" destOrd="0" presId="urn:microsoft.com/office/officeart/2005/8/layout/pyramid1"/>
    <dgm:cxn modelId="{88DBE280-A156-443D-84A2-C92D96977EFA}" type="presParOf" srcId="{BFD7DD4F-AD2A-49D3-BD2F-6FBA7D9D3FB3}" destId="{0B808D54-3CC5-43BF-8530-2A5D0F0F581D}" srcOrd="0" destOrd="0" presId="urn:microsoft.com/office/officeart/2005/8/layout/pyramid1"/>
    <dgm:cxn modelId="{CE3597E7-C8CD-4E85-BE18-F222507F13B9}" type="presParOf" srcId="{0B808D54-3CC5-43BF-8530-2A5D0F0F581D}" destId="{3E6706E1-7DA9-4613-8D13-8454C69A7DD8}" srcOrd="0" destOrd="0" presId="urn:microsoft.com/office/officeart/2005/8/layout/pyramid1"/>
    <dgm:cxn modelId="{7F67832B-9368-4447-9DAD-620C25702EA8}" type="presParOf" srcId="{0B808D54-3CC5-43BF-8530-2A5D0F0F581D}" destId="{DCDCE403-622C-4D1A-A7CB-FD67B795FD11}" srcOrd="1" destOrd="0" presId="urn:microsoft.com/office/officeart/2005/8/layout/pyramid1"/>
    <dgm:cxn modelId="{3CBCE2BC-5A02-464B-B448-8ED6955DA450}" type="presParOf" srcId="{BFD7DD4F-AD2A-49D3-BD2F-6FBA7D9D3FB3}" destId="{0C2E9294-3A15-48FA-B090-DA20C9FAAC06}" srcOrd="1" destOrd="0" presId="urn:microsoft.com/office/officeart/2005/8/layout/pyramid1"/>
    <dgm:cxn modelId="{7C32190B-16C7-4FCF-911B-26F57E392C3C}" type="presParOf" srcId="{0C2E9294-3A15-48FA-B090-DA20C9FAAC06}" destId="{5E688F3E-0281-4093-8119-0AC00BCF6266}" srcOrd="0" destOrd="0" presId="urn:microsoft.com/office/officeart/2005/8/layout/pyramid1"/>
    <dgm:cxn modelId="{6BA4BBA5-2E31-49B5-825E-63AA66CB7B35}" type="presParOf" srcId="{0C2E9294-3A15-48FA-B090-DA20C9FAAC06}" destId="{A1E12021-94BF-4245-875F-C6C5C4A87C0F}" srcOrd="1" destOrd="0" presId="urn:microsoft.com/office/officeart/2005/8/layout/pyramid1"/>
    <dgm:cxn modelId="{9A638E81-0793-4E12-847E-BA1291995F3B}" type="presParOf" srcId="{BFD7DD4F-AD2A-49D3-BD2F-6FBA7D9D3FB3}" destId="{91DB7E1D-8DBE-4887-A2B9-9B0033782FE5}" srcOrd="2" destOrd="0" presId="urn:microsoft.com/office/officeart/2005/8/layout/pyramid1"/>
    <dgm:cxn modelId="{1F0EBCB8-5A3D-4260-8241-6F7E0DE9F032}" type="presParOf" srcId="{91DB7E1D-8DBE-4887-A2B9-9B0033782FE5}" destId="{3EE16207-FB22-4835-993B-80D166D38D84}" srcOrd="0" destOrd="0" presId="urn:microsoft.com/office/officeart/2005/8/layout/pyramid1"/>
    <dgm:cxn modelId="{43F9C827-D33A-433A-9A19-AEFF5763620B}" type="presParOf" srcId="{91DB7E1D-8DBE-4887-A2B9-9B0033782FE5}" destId="{D5A8127F-78C1-4AC4-BEAD-58C1937E2922}"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9CA5BE-9D1A-4F9F-A3B4-AB251EC99559}" type="doc">
      <dgm:prSet loTypeId="urn:microsoft.com/office/officeart/2005/8/layout/pyramid3" loCatId="pyramid" qsTypeId="urn:microsoft.com/office/officeart/2005/8/quickstyle/simple1" qsCatId="simple" csTypeId="urn:microsoft.com/office/officeart/2005/8/colors/accent4_4" csCatId="accent4" phldr="1"/>
      <dgm:spPr/>
    </dgm:pt>
    <dgm:pt modelId="{80D609B9-BC71-4DFC-BA97-D173146C5B41}">
      <dgm:prSet phldrT="[Text]" custT="1"/>
      <dgm:spPr>
        <a:solidFill>
          <a:schemeClr val="accent5">
            <a:lumMod val="75000"/>
          </a:schemeClr>
        </a:solidFill>
      </dgm:spPr>
      <dgm:t>
        <a:bodyPr/>
        <a:lstStyle/>
        <a:p>
          <a:r>
            <a:rPr lang="en-US" sz="4400" b="1" dirty="0" smtClean="0">
              <a:solidFill>
                <a:schemeClr val="bg1"/>
              </a:solidFill>
            </a:rPr>
            <a:t>What Can be Done</a:t>
          </a:r>
          <a:endParaRPr lang="en-US" sz="4400" b="1" dirty="0">
            <a:solidFill>
              <a:schemeClr val="bg1"/>
            </a:solidFill>
          </a:endParaRPr>
        </a:p>
      </dgm:t>
    </dgm:pt>
    <dgm:pt modelId="{434212BD-08A5-49DE-AB01-32A9BF23C65C}" type="parTrans" cxnId="{712BA5DC-AEDE-45CB-89A8-93707BCE01E5}">
      <dgm:prSet/>
      <dgm:spPr/>
      <dgm:t>
        <a:bodyPr/>
        <a:lstStyle/>
        <a:p>
          <a:endParaRPr lang="en-US"/>
        </a:p>
      </dgm:t>
    </dgm:pt>
    <dgm:pt modelId="{F05C7ED1-DB8F-4457-8899-5F16AC6F5733}" type="sibTrans" cxnId="{712BA5DC-AEDE-45CB-89A8-93707BCE01E5}">
      <dgm:prSet/>
      <dgm:spPr/>
      <dgm:t>
        <a:bodyPr/>
        <a:lstStyle/>
        <a:p>
          <a:endParaRPr lang="en-US"/>
        </a:p>
      </dgm:t>
    </dgm:pt>
    <dgm:pt modelId="{6E4EC76C-C3DD-4E99-928F-E5331D108093}">
      <dgm:prSet phldrT="[Text]" custT="1"/>
      <dgm:spPr>
        <a:solidFill>
          <a:schemeClr val="accent5">
            <a:lumMod val="50000"/>
          </a:schemeClr>
        </a:solidFill>
      </dgm:spPr>
      <dgm:t>
        <a:bodyPr/>
        <a:lstStyle/>
        <a:p>
          <a:r>
            <a:rPr lang="en-US" sz="2800" b="1" dirty="0" smtClean="0">
              <a:solidFill>
                <a:schemeClr val="bg1"/>
              </a:solidFill>
            </a:rPr>
            <a:t>Why it Matters</a:t>
          </a:r>
        </a:p>
      </dgm:t>
    </dgm:pt>
    <dgm:pt modelId="{BA057A41-32EA-4F80-B233-92ECE07CFA37}" type="parTrans" cxnId="{AF0F063E-73C6-4FB1-BFE2-A605E19AA2E9}">
      <dgm:prSet/>
      <dgm:spPr/>
      <dgm:t>
        <a:bodyPr/>
        <a:lstStyle/>
        <a:p>
          <a:endParaRPr lang="en-US"/>
        </a:p>
      </dgm:t>
    </dgm:pt>
    <dgm:pt modelId="{DE7BD1A4-9C68-4458-A33B-442ADA6022B4}" type="sibTrans" cxnId="{AF0F063E-73C6-4FB1-BFE2-A605E19AA2E9}">
      <dgm:prSet/>
      <dgm:spPr/>
      <dgm:t>
        <a:bodyPr/>
        <a:lstStyle/>
        <a:p>
          <a:endParaRPr lang="en-US"/>
        </a:p>
      </dgm:t>
    </dgm:pt>
    <dgm:pt modelId="{A3E1BA22-4466-4E4C-97DE-264412BE2298}">
      <dgm:prSet phldrT="[Text]" custT="1"/>
      <dgm:spPr>
        <a:solidFill>
          <a:schemeClr val="accent5">
            <a:lumMod val="25000"/>
          </a:schemeClr>
        </a:solidFill>
      </dgm:spPr>
      <dgm:t>
        <a:bodyPr anchor="t"/>
        <a:lstStyle/>
        <a:p>
          <a:endParaRPr lang="en-US" sz="800" b="1" dirty="0" smtClean="0">
            <a:solidFill>
              <a:schemeClr val="bg1"/>
            </a:solidFill>
          </a:endParaRPr>
        </a:p>
        <a:p>
          <a:r>
            <a:rPr lang="en-US" sz="2400" b="1" dirty="0" smtClean="0">
              <a:solidFill>
                <a:schemeClr val="bg1"/>
              </a:solidFill>
            </a:rPr>
            <a:t>What’s </a:t>
          </a:r>
        </a:p>
        <a:p>
          <a:r>
            <a:rPr lang="en-US" sz="2400" b="1" dirty="0" smtClean="0">
              <a:solidFill>
                <a:schemeClr val="bg1"/>
              </a:solidFill>
            </a:rPr>
            <a:t>Wrong</a:t>
          </a:r>
          <a:endParaRPr lang="en-US" sz="2400" b="1" dirty="0">
            <a:solidFill>
              <a:schemeClr val="bg1"/>
            </a:solidFill>
          </a:endParaRPr>
        </a:p>
      </dgm:t>
    </dgm:pt>
    <dgm:pt modelId="{15349D52-4639-4B32-8DD9-32093764713E}" type="parTrans" cxnId="{16BAFBCB-28EA-4CDA-B1CB-60616DE81930}">
      <dgm:prSet/>
      <dgm:spPr/>
      <dgm:t>
        <a:bodyPr/>
        <a:lstStyle/>
        <a:p>
          <a:endParaRPr lang="en-US"/>
        </a:p>
      </dgm:t>
    </dgm:pt>
    <dgm:pt modelId="{198E1A6A-08E5-47AD-8040-E427A4CD1A3D}" type="sibTrans" cxnId="{16BAFBCB-28EA-4CDA-B1CB-60616DE81930}">
      <dgm:prSet/>
      <dgm:spPr/>
      <dgm:t>
        <a:bodyPr/>
        <a:lstStyle/>
        <a:p>
          <a:endParaRPr lang="en-US"/>
        </a:p>
      </dgm:t>
    </dgm:pt>
    <dgm:pt modelId="{25B6B4F1-21B5-42A5-A599-9D1F60BB2EFC}" type="pres">
      <dgm:prSet presAssocID="{3C9CA5BE-9D1A-4F9F-A3B4-AB251EC99559}" presName="Name0" presStyleCnt="0">
        <dgm:presLayoutVars>
          <dgm:dir/>
          <dgm:animLvl val="lvl"/>
          <dgm:resizeHandles val="exact"/>
        </dgm:presLayoutVars>
      </dgm:prSet>
      <dgm:spPr/>
    </dgm:pt>
    <dgm:pt modelId="{A942A81A-B33C-4F6A-8BDB-165815F344F4}" type="pres">
      <dgm:prSet presAssocID="{80D609B9-BC71-4DFC-BA97-D173146C5B41}" presName="Name8" presStyleCnt="0"/>
      <dgm:spPr/>
    </dgm:pt>
    <dgm:pt modelId="{34D3F371-3B93-48E0-A130-848E7E573E93}" type="pres">
      <dgm:prSet presAssocID="{80D609B9-BC71-4DFC-BA97-D173146C5B41}" presName="level" presStyleLbl="node1" presStyleIdx="0" presStyleCnt="3">
        <dgm:presLayoutVars>
          <dgm:chMax val="1"/>
          <dgm:bulletEnabled val="1"/>
        </dgm:presLayoutVars>
      </dgm:prSet>
      <dgm:spPr/>
      <dgm:t>
        <a:bodyPr/>
        <a:lstStyle/>
        <a:p>
          <a:endParaRPr lang="en-US"/>
        </a:p>
      </dgm:t>
    </dgm:pt>
    <dgm:pt modelId="{EF45257B-084F-4283-90FD-A77093959A26}" type="pres">
      <dgm:prSet presAssocID="{80D609B9-BC71-4DFC-BA97-D173146C5B41}" presName="levelTx" presStyleLbl="revTx" presStyleIdx="0" presStyleCnt="0">
        <dgm:presLayoutVars>
          <dgm:chMax val="1"/>
          <dgm:bulletEnabled val="1"/>
        </dgm:presLayoutVars>
      </dgm:prSet>
      <dgm:spPr/>
      <dgm:t>
        <a:bodyPr/>
        <a:lstStyle/>
        <a:p>
          <a:endParaRPr lang="en-US"/>
        </a:p>
      </dgm:t>
    </dgm:pt>
    <dgm:pt modelId="{4898BA24-F0FF-4839-9A85-D7BB5909AAC8}" type="pres">
      <dgm:prSet presAssocID="{6E4EC76C-C3DD-4E99-928F-E5331D108093}" presName="Name8" presStyleCnt="0"/>
      <dgm:spPr/>
    </dgm:pt>
    <dgm:pt modelId="{A6BAEA3B-6A93-44E1-AFB1-74F3481C6FDC}" type="pres">
      <dgm:prSet presAssocID="{6E4EC76C-C3DD-4E99-928F-E5331D108093}" presName="level" presStyleLbl="node1" presStyleIdx="1" presStyleCnt="3" custScaleY="31538">
        <dgm:presLayoutVars>
          <dgm:chMax val="1"/>
          <dgm:bulletEnabled val="1"/>
        </dgm:presLayoutVars>
      </dgm:prSet>
      <dgm:spPr/>
      <dgm:t>
        <a:bodyPr/>
        <a:lstStyle/>
        <a:p>
          <a:endParaRPr lang="en-US"/>
        </a:p>
      </dgm:t>
    </dgm:pt>
    <dgm:pt modelId="{CC3BD885-646F-4D7F-8B08-39433E385775}" type="pres">
      <dgm:prSet presAssocID="{6E4EC76C-C3DD-4E99-928F-E5331D108093}" presName="levelTx" presStyleLbl="revTx" presStyleIdx="0" presStyleCnt="0">
        <dgm:presLayoutVars>
          <dgm:chMax val="1"/>
          <dgm:bulletEnabled val="1"/>
        </dgm:presLayoutVars>
      </dgm:prSet>
      <dgm:spPr/>
      <dgm:t>
        <a:bodyPr/>
        <a:lstStyle/>
        <a:p>
          <a:endParaRPr lang="en-US"/>
        </a:p>
      </dgm:t>
    </dgm:pt>
    <dgm:pt modelId="{4988879D-4063-41CC-8AC8-7B2340EEFE28}" type="pres">
      <dgm:prSet presAssocID="{A3E1BA22-4466-4E4C-97DE-264412BE2298}" presName="Name8" presStyleCnt="0"/>
      <dgm:spPr/>
    </dgm:pt>
    <dgm:pt modelId="{5ECE156D-6184-4BC4-86D9-738A7EABE4CF}" type="pres">
      <dgm:prSet presAssocID="{A3E1BA22-4466-4E4C-97DE-264412BE2298}" presName="level" presStyleLbl="node1" presStyleIdx="2" presStyleCnt="3" custScaleX="100580" custScaleY="45846" custLinFactNeighborX="-84" custLinFactNeighborY="-668">
        <dgm:presLayoutVars>
          <dgm:chMax val="1"/>
          <dgm:bulletEnabled val="1"/>
        </dgm:presLayoutVars>
      </dgm:prSet>
      <dgm:spPr/>
      <dgm:t>
        <a:bodyPr/>
        <a:lstStyle/>
        <a:p>
          <a:endParaRPr lang="en-US"/>
        </a:p>
      </dgm:t>
    </dgm:pt>
    <dgm:pt modelId="{A97F0781-6DBD-4628-8999-A8AE23184368}" type="pres">
      <dgm:prSet presAssocID="{A3E1BA22-4466-4E4C-97DE-264412BE2298}" presName="levelTx" presStyleLbl="revTx" presStyleIdx="0" presStyleCnt="0">
        <dgm:presLayoutVars>
          <dgm:chMax val="1"/>
          <dgm:bulletEnabled val="1"/>
        </dgm:presLayoutVars>
      </dgm:prSet>
      <dgm:spPr/>
      <dgm:t>
        <a:bodyPr/>
        <a:lstStyle/>
        <a:p>
          <a:endParaRPr lang="en-US"/>
        </a:p>
      </dgm:t>
    </dgm:pt>
  </dgm:ptLst>
  <dgm:cxnLst>
    <dgm:cxn modelId="{712BA5DC-AEDE-45CB-89A8-93707BCE01E5}" srcId="{3C9CA5BE-9D1A-4F9F-A3B4-AB251EC99559}" destId="{80D609B9-BC71-4DFC-BA97-D173146C5B41}" srcOrd="0" destOrd="0" parTransId="{434212BD-08A5-49DE-AB01-32A9BF23C65C}" sibTransId="{F05C7ED1-DB8F-4457-8899-5F16AC6F5733}"/>
    <dgm:cxn modelId="{CD0C289D-D377-4BE3-81F1-15BA0173C061}" type="presOf" srcId="{6E4EC76C-C3DD-4E99-928F-E5331D108093}" destId="{CC3BD885-646F-4D7F-8B08-39433E385775}" srcOrd="1" destOrd="0" presId="urn:microsoft.com/office/officeart/2005/8/layout/pyramid3"/>
    <dgm:cxn modelId="{16BAFBCB-28EA-4CDA-B1CB-60616DE81930}" srcId="{3C9CA5BE-9D1A-4F9F-A3B4-AB251EC99559}" destId="{A3E1BA22-4466-4E4C-97DE-264412BE2298}" srcOrd="2" destOrd="0" parTransId="{15349D52-4639-4B32-8DD9-32093764713E}" sibTransId="{198E1A6A-08E5-47AD-8040-E427A4CD1A3D}"/>
    <dgm:cxn modelId="{C9BBB2B6-C0F7-4456-91A3-49B450D62610}" type="presOf" srcId="{80D609B9-BC71-4DFC-BA97-D173146C5B41}" destId="{34D3F371-3B93-48E0-A130-848E7E573E93}" srcOrd="0" destOrd="0" presId="urn:microsoft.com/office/officeart/2005/8/layout/pyramid3"/>
    <dgm:cxn modelId="{9C53DA8E-330E-4446-A2D5-10A384621891}" type="presOf" srcId="{A3E1BA22-4466-4E4C-97DE-264412BE2298}" destId="{5ECE156D-6184-4BC4-86D9-738A7EABE4CF}" srcOrd="0" destOrd="0" presId="urn:microsoft.com/office/officeart/2005/8/layout/pyramid3"/>
    <dgm:cxn modelId="{CE5699E3-ACF4-4716-8D8F-A827F65C5F3D}" type="presOf" srcId="{6E4EC76C-C3DD-4E99-928F-E5331D108093}" destId="{A6BAEA3B-6A93-44E1-AFB1-74F3481C6FDC}" srcOrd="0" destOrd="0" presId="urn:microsoft.com/office/officeart/2005/8/layout/pyramid3"/>
    <dgm:cxn modelId="{AF0F063E-73C6-4FB1-BFE2-A605E19AA2E9}" srcId="{3C9CA5BE-9D1A-4F9F-A3B4-AB251EC99559}" destId="{6E4EC76C-C3DD-4E99-928F-E5331D108093}" srcOrd="1" destOrd="0" parTransId="{BA057A41-32EA-4F80-B233-92ECE07CFA37}" sibTransId="{DE7BD1A4-9C68-4458-A33B-442ADA6022B4}"/>
    <dgm:cxn modelId="{C50699CD-8458-4989-9DFA-432832E8C780}" type="presOf" srcId="{A3E1BA22-4466-4E4C-97DE-264412BE2298}" destId="{A97F0781-6DBD-4628-8999-A8AE23184368}" srcOrd="1" destOrd="0" presId="urn:microsoft.com/office/officeart/2005/8/layout/pyramid3"/>
    <dgm:cxn modelId="{E4E4F9EA-B82F-49CC-BDBC-B8ABC4265158}" type="presOf" srcId="{80D609B9-BC71-4DFC-BA97-D173146C5B41}" destId="{EF45257B-084F-4283-90FD-A77093959A26}" srcOrd="1" destOrd="0" presId="urn:microsoft.com/office/officeart/2005/8/layout/pyramid3"/>
    <dgm:cxn modelId="{BDF6421A-9D43-468C-A2D8-87024FA833B5}" type="presOf" srcId="{3C9CA5BE-9D1A-4F9F-A3B4-AB251EC99559}" destId="{25B6B4F1-21B5-42A5-A599-9D1F60BB2EFC}" srcOrd="0" destOrd="0" presId="urn:microsoft.com/office/officeart/2005/8/layout/pyramid3"/>
    <dgm:cxn modelId="{20E404BF-7128-40D5-B248-D35104BD295D}" type="presParOf" srcId="{25B6B4F1-21B5-42A5-A599-9D1F60BB2EFC}" destId="{A942A81A-B33C-4F6A-8BDB-165815F344F4}" srcOrd="0" destOrd="0" presId="urn:microsoft.com/office/officeart/2005/8/layout/pyramid3"/>
    <dgm:cxn modelId="{0FF06431-3369-48C5-AC94-4883FC160F76}" type="presParOf" srcId="{A942A81A-B33C-4F6A-8BDB-165815F344F4}" destId="{34D3F371-3B93-48E0-A130-848E7E573E93}" srcOrd="0" destOrd="0" presId="urn:microsoft.com/office/officeart/2005/8/layout/pyramid3"/>
    <dgm:cxn modelId="{F306CB73-4B1A-414E-898D-F38C921B85F1}" type="presParOf" srcId="{A942A81A-B33C-4F6A-8BDB-165815F344F4}" destId="{EF45257B-084F-4283-90FD-A77093959A26}" srcOrd="1" destOrd="0" presId="urn:microsoft.com/office/officeart/2005/8/layout/pyramid3"/>
    <dgm:cxn modelId="{32BC8D9C-DC6A-43EF-908A-9ADF8C7FB537}" type="presParOf" srcId="{25B6B4F1-21B5-42A5-A599-9D1F60BB2EFC}" destId="{4898BA24-F0FF-4839-9A85-D7BB5909AAC8}" srcOrd="1" destOrd="0" presId="urn:microsoft.com/office/officeart/2005/8/layout/pyramid3"/>
    <dgm:cxn modelId="{EBDC72B9-8F5C-4288-9605-265633C9EAE7}" type="presParOf" srcId="{4898BA24-F0FF-4839-9A85-D7BB5909AAC8}" destId="{A6BAEA3B-6A93-44E1-AFB1-74F3481C6FDC}" srcOrd="0" destOrd="0" presId="urn:microsoft.com/office/officeart/2005/8/layout/pyramid3"/>
    <dgm:cxn modelId="{B167859E-D6CE-4705-A250-BF00016D58DF}" type="presParOf" srcId="{4898BA24-F0FF-4839-9A85-D7BB5909AAC8}" destId="{CC3BD885-646F-4D7F-8B08-39433E385775}" srcOrd="1" destOrd="0" presId="urn:microsoft.com/office/officeart/2005/8/layout/pyramid3"/>
    <dgm:cxn modelId="{3F483DFB-6212-415B-BF3F-A210F2DCF529}" type="presParOf" srcId="{25B6B4F1-21B5-42A5-A599-9D1F60BB2EFC}" destId="{4988879D-4063-41CC-8AC8-7B2340EEFE28}" srcOrd="2" destOrd="0" presId="urn:microsoft.com/office/officeart/2005/8/layout/pyramid3"/>
    <dgm:cxn modelId="{A408832E-929B-448D-BD17-5E524B51F750}" type="presParOf" srcId="{4988879D-4063-41CC-8AC8-7B2340EEFE28}" destId="{5ECE156D-6184-4BC4-86D9-738A7EABE4CF}" srcOrd="0" destOrd="0" presId="urn:microsoft.com/office/officeart/2005/8/layout/pyramid3"/>
    <dgm:cxn modelId="{762D4D61-3538-4EB8-BBC7-87E04C20676C}" type="presParOf" srcId="{4988879D-4063-41CC-8AC8-7B2340EEFE28}" destId="{A97F0781-6DBD-4628-8999-A8AE23184368}" srcOrd="1" destOrd="0" presId="urn:microsoft.com/office/officeart/2005/8/layout/pyramid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6706E1-7DA9-4613-8D13-8454C69A7DD8}">
      <dsp:nvSpPr>
        <dsp:cNvPr id="0" name=""/>
        <dsp:cNvSpPr/>
      </dsp:nvSpPr>
      <dsp:spPr>
        <a:xfrm>
          <a:off x="928491" y="0"/>
          <a:ext cx="6448817" cy="4851404"/>
        </a:xfrm>
        <a:prstGeom prst="trapezoid">
          <a:avLst>
            <a:gd name="adj" fmla="val 66463"/>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n-US" sz="3400" b="1" kern="1200" dirty="0" smtClean="0">
            <a:solidFill>
              <a:schemeClr val="bg1"/>
            </a:solidFill>
          </a:endParaRPr>
        </a:p>
        <a:p>
          <a:pPr lvl="0" algn="ctr" defTabSz="1511300">
            <a:lnSpc>
              <a:spcPct val="90000"/>
            </a:lnSpc>
            <a:spcBef>
              <a:spcPct val="0"/>
            </a:spcBef>
            <a:spcAft>
              <a:spcPct val="35000"/>
            </a:spcAft>
          </a:pPr>
          <a:endParaRPr lang="en-US" sz="3400" b="1" kern="1200" dirty="0" smtClean="0">
            <a:solidFill>
              <a:schemeClr val="bg1"/>
            </a:solidFill>
          </a:endParaRPr>
        </a:p>
        <a:p>
          <a:pPr lvl="0" algn="ctr" defTabSz="1511300">
            <a:lnSpc>
              <a:spcPct val="90000"/>
            </a:lnSpc>
            <a:spcBef>
              <a:spcPct val="0"/>
            </a:spcBef>
            <a:spcAft>
              <a:spcPct val="35000"/>
            </a:spcAft>
          </a:pPr>
          <a:r>
            <a:rPr lang="en-US" sz="3400" b="1" kern="1200" dirty="0" smtClean="0">
              <a:solidFill>
                <a:schemeClr val="bg1"/>
              </a:solidFill>
            </a:rPr>
            <a:t>What’s Wrong</a:t>
          </a:r>
          <a:endParaRPr lang="en-US" sz="3400" b="1" kern="1200" dirty="0">
            <a:solidFill>
              <a:schemeClr val="bg1"/>
            </a:solidFill>
          </a:endParaRPr>
        </a:p>
      </dsp:txBody>
      <dsp:txXfrm>
        <a:off x="928491" y="0"/>
        <a:ext cx="6448817" cy="4851404"/>
      </dsp:txXfrm>
    </dsp:sp>
    <dsp:sp modelId="{5E688F3E-0281-4093-8119-0AC00BCF6266}">
      <dsp:nvSpPr>
        <dsp:cNvPr id="0" name=""/>
        <dsp:cNvSpPr/>
      </dsp:nvSpPr>
      <dsp:spPr>
        <a:xfrm>
          <a:off x="383377" y="4851404"/>
          <a:ext cx="7539044" cy="820170"/>
        </a:xfrm>
        <a:prstGeom prst="trapezoid">
          <a:avLst>
            <a:gd name="adj" fmla="val 66463"/>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b="1" kern="1200" dirty="0" smtClean="0">
              <a:solidFill>
                <a:schemeClr val="bg1"/>
              </a:solidFill>
            </a:rPr>
            <a:t>Why it Matters</a:t>
          </a:r>
          <a:endParaRPr lang="en-US" sz="3500" b="1" kern="1200" dirty="0">
            <a:solidFill>
              <a:schemeClr val="bg1"/>
            </a:solidFill>
          </a:endParaRPr>
        </a:p>
      </dsp:txBody>
      <dsp:txXfrm>
        <a:off x="1702710" y="4851404"/>
        <a:ext cx="4900378" cy="820170"/>
      </dsp:txXfrm>
    </dsp:sp>
    <dsp:sp modelId="{3EE16207-FB22-4835-993B-80D166D38D84}">
      <dsp:nvSpPr>
        <dsp:cNvPr id="0" name=""/>
        <dsp:cNvSpPr/>
      </dsp:nvSpPr>
      <dsp:spPr>
        <a:xfrm>
          <a:off x="0" y="5671574"/>
          <a:ext cx="8305799" cy="576825"/>
        </a:xfrm>
        <a:prstGeom prst="trapezoid">
          <a:avLst>
            <a:gd name="adj" fmla="val 66463"/>
          </a:avLst>
        </a:prstGeom>
        <a:solidFill>
          <a:schemeClr val="accent5">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b="1" kern="1200" dirty="0" smtClean="0">
              <a:solidFill>
                <a:schemeClr val="bg1"/>
              </a:solidFill>
            </a:rPr>
            <a:t>What Can be Done</a:t>
          </a:r>
          <a:endParaRPr lang="en-US" sz="3500" b="1" kern="1200" dirty="0">
            <a:solidFill>
              <a:schemeClr val="bg1"/>
            </a:solidFill>
          </a:endParaRPr>
        </a:p>
      </dsp:txBody>
      <dsp:txXfrm>
        <a:off x="1453515" y="5671574"/>
        <a:ext cx="5398770" cy="5768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3F371-3B93-48E0-A130-848E7E573E93}">
      <dsp:nvSpPr>
        <dsp:cNvPr id="0" name=""/>
        <dsp:cNvSpPr/>
      </dsp:nvSpPr>
      <dsp:spPr>
        <a:xfrm rot="10800000">
          <a:off x="0" y="0"/>
          <a:ext cx="8305800" cy="3522527"/>
        </a:xfrm>
        <a:prstGeom prst="trapezoid">
          <a:avLst>
            <a:gd name="adj" fmla="val 66463"/>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solidFill>
                <a:schemeClr val="bg1"/>
              </a:solidFill>
            </a:rPr>
            <a:t>What Can be Done</a:t>
          </a:r>
          <a:endParaRPr lang="en-US" sz="4400" b="1" kern="1200" dirty="0">
            <a:solidFill>
              <a:schemeClr val="bg1"/>
            </a:solidFill>
          </a:endParaRPr>
        </a:p>
      </dsp:txBody>
      <dsp:txXfrm rot="-10800000">
        <a:off x="1453514" y="0"/>
        <a:ext cx="5398770" cy="3522527"/>
      </dsp:txXfrm>
    </dsp:sp>
    <dsp:sp modelId="{A6BAEA3B-6A93-44E1-AFB1-74F3481C6FDC}">
      <dsp:nvSpPr>
        <dsp:cNvPr id="0" name=""/>
        <dsp:cNvSpPr/>
      </dsp:nvSpPr>
      <dsp:spPr>
        <a:xfrm rot="10800000">
          <a:off x="2341191" y="3522527"/>
          <a:ext cx="3623416" cy="1110934"/>
        </a:xfrm>
        <a:prstGeom prst="trapezoid">
          <a:avLst>
            <a:gd name="adj" fmla="val 66463"/>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1"/>
              </a:solidFill>
            </a:rPr>
            <a:t>Why it Matters</a:t>
          </a:r>
        </a:p>
      </dsp:txBody>
      <dsp:txXfrm rot="-10800000">
        <a:off x="2975289" y="3522527"/>
        <a:ext cx="2355220" cy="1110934"/>
      </dsp:txXfrm>
    </dsp:sp>
    <dsp:sp modelId="{5ECE156D-6184-4BC4-86D9-738A7EABE4CF}">
      <dsp:nvSpPr>
        <dsp:cNvPr id="0" name=""/>
        <dsp:cNvSpPr/>
      </dsp:nvSpPr>
      <dsp:spPr>
        <a:xfrm rot="10800000">
          <a:off x="3071528" y="4609931"/>
          <a:ext cx="2159136" cy="1614937"/>
        </a:xfrm>
        <a:prstGeom prst="trapezoid">
          <a:avLst>
            <a:gd name="adj" fmla="val 66463"/>
          </a:avLst>
        </a:prstGeom>
        <a:solidFill>
          <a:schemeClr val="accent5">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t" anchorCtr="0">
          <a:noAutofit/>
        </a:bodyPr>
        <a:lstStyle/>
        <a:p>
          <a:pPr lvl="0" algn="ctr" defTabSz="355600">
            <a:lnSpc>
              <a:spcPct val="90000"/>
            </a:lnSpc>
            <a:spcBef>
              <a:spcPct val="0"/>
            </a:spcBef>
            <a:spcAft>
              <a:spcPct val="35000"/>
            </a:spcAft>
          </a:pPr>
          <a:endParaRPr lang="en-US" sz="800" b="1" kern="1200" dirty="0" smtClean="0">
            <a:solidFill>
              <a:schemeClr val="bg1"/>
            </a:solidFill>
          </a:endParaRPr>
        </a:p>
        <a:p>
          <a:pPr lvl="0" algn="ctr" defTabSz="355600">
            <a:lnSpc>
              <a:spcPct val="90000"/>
            </a:lnSpc>
            <a:spcBef>
              <a:spcPct val="0"/>
            </a:spcBef>
            <a:spcAft>
              <a:spcPct val="35000"/>
            </a:spcAft>
          </a:pPr>
          <a:r>
            <a:rPr lang="en-US" sz="2400" b="1" kern="1200" dirty="0" smtClean="0">
              <a:solidFill>
                <a:schemeClr val="bg1"/>
              </a:solidFill>
            </a:rPr>
            <a:t>What’s </a:t>
          </a:r>
        </a:p>
        <a:p>
          <a:pPr lvl="0" algn="ctr" defTabSz="355600">
            <a:lnSpc>
              <a:spcPct val="90000"/>
            </a:lnSpc>
            <a:spcBef>
              <a:spcPct val="0"/>
            </a:spcBef>
            <a:spcAft>
              <a:spcPct val="35000"/>
            </a:spcAft>
          </a:pPr>
          <a:r>
            <a:rPr lang="en-US" sz="2400" b="1" kern="1200" dirty="0" smtClean="0">
              <a:solidFill>
                <a:schemeClr val="bg1"/>
              </a:solidFill>
            </a:rPr>
            <a:t>Wrong</a:t>
          </a:r>
          <a:endParaRPr lang="en-US" sz="2400" b="1" kern="1200" dirty="0">
            <a:solidFill>
              <a:schemeClr val="bg1"/>
            </a:solidFill>
          </a:endParaRPr>
        </a:p>
      </dsp:txBody>
      <dsp:txXfrm rot="-10800000">
        <a:off x="3071528" y="4609931"/>
        <a:ext cx="2159136" cy="161493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34" tIns="48318" rIns="96634" bIns="48318" numCol="1" anchor="t" anchorCtr="0" compatLnSpc="1">
            <a:prstTxWarp prst="textNoShape">
              <a:avLst/>
            </a:prstTxWarp>
          </a:bodyPr>
          <a:lstStyle>
            <a:lvl1pPr defTabSz="965200">
              <a:defRPr sz="1300">
                <a:latin typeface="Arial" charset="0"/>
              </a:defRPr>
            </a:lvl1pPr>
          </a:lstStyle>
          <a:p>
            <a:pPr>
              <a:defRPr/>
            </a:pPr>
            <a:endParaRPr lang="en-US"/>
          </a:p>
        </p:txBody>
      </p:sp>
      <p:sp>
        <p:nvSpPr>
          <p:cNvPr id="5427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p:spPr>
        <p:txBody>
          <a:bodyPr vert="horz" wrap="square" lIns="96634" tIns="48318" rIns="96634" bIns="48318" numCol="1" anchor="t" anchorCtr="0" compatLnSpc="1">
            <a:prstTxWarp prst="textNoShape">
              <a:avLst/>
            </a:prstTxWarp>
          </a:bodyPr>
          <a:lstStyle>
            <a:lvl1pPr algn="r" defTabSz="965200">
              <a:defRPr sz="1300">
                <a:latin typeface="Arial" charset="0"/>
              </a:defRPr>
            </a:lvl1pPr>
          </a:lstStyle>
          <a:p>
            <a:pPr>
              <a:defRPr/>
            </a:pPr>
            <a:endParaRPr lang="en-US"/>
          </a:p>
        </p:txBody>
      </p:sp>
      <p:sp>
        <p:nvSpPr>
          <p:cNvPr id="5427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p:spPr>
        <p:txBody>
          <a:bodyPr vert="horz" wrap="square" lIns="96634" tIns="48318" rIns="96634" bIns="48318" numCol="1" anchor="b" anchorCtr="0" compatLnSpc="1">
            <a:prstTxWarp prst="textNoShape">
              <a:avLst/>
            </a:prstTxWarp>
          </a:bodyPr>
          <a:lstStyle>
            <a:lvl1pPr defTabSz="965200">
              <a:defRPr sz="1300">
                <a:latin typeface="Arial" charset="0"/>
              </a:defRPr>
            </a:lvl1pPr>
          </a:lstStyle>
          <a:p>
            <a:pPr>
              <a:defRPr/>
            </a:pPr>
            <a:endParaRPr lang="en-US"/>
          </a:p>
        </p:txBody>
      </p:sp>
      <p:sp>
        <p:nvSpPr>
          <p:cNvPr id="5427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p:spPr>
        <p:txBody>
          <a:bodyPr vert="horz" wrap="square" lIns="96634" tIns="48318" rIns="96634" bIns="48318" numCol="1" anchor="b" anchorCtr="0" compatLnSpc="1">
            <a:prstTxWarp prst="textNoShape">
              <a:avLst/>
            </a:prstTxWarp>
          </a:bodyPr>
          <a:lstStyle>
            <a:lvl1pPr algn="r" defTabSz="965200">
              <a:defRPr sz="1300">
                <a:latin typeface="Arial" charset="0"/>
              </a:defRPr>
            </a:lvl1pPr>
          </a:lstStyle>
          <a:p>
            <a:pPr>
              <a:defRPr/>
            </a:pPr>
            <a:fld id="{0AC27704-0961-4741-94E0-12829E892099}" type="slidenum">
              <a:rPr lang="en-US"/>
              <a:pPr>
                <a:defRPr/>
              </a:pPr>
              <a:t>‹#›</a:t>
            </a:fld>
            <a:endParaRPr lang="en-US"/>
          </a:p>
        </p:txBody>
      </p:sp>
    </p:spTree>
    <p:extLst>
      <p:ext uri="{BB962C8B-B14F-4D97-AF65-F5344CB8AC3E}">
        <p14:creationId xmlns:p14="http://schemas.microsoft.com/office/powerpoint/2010/main" val="2562158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34" tIns="48318" rIns="96634" bIns="48318" numCol="1" anchor="t" anchorCtr="0" compatLnSpc="1">
            <a:prstTxWarp prst="textNoShape">
              <a:avLst/>
            </a:prstTxWarp>
          </a:bodyPr>
          <a:lstStyle>
            <a:lvl1pPr defTabSz="965200">
              <a:defRPr sz="1300">
                <a:latin typeface="Arial" charset="0"/>
              </a:defRPr>
            </a:lvl1pPr>
          </a:lstStyle>
          <a:p>
            <a:pPr>
              <a:defRPr/>
            </a:pPr>
            <a:endParaRPr lang="en-US"/>
          </a:p>
        </p:txBody>
      </p:sp>
      <p:sp>
        <p:nvSpPr>
          <p:cNvPr id="22531" name="Rectangle 3"/>
          <p:cNvSpPr>
            <a:spLocks noGrp="1" noChangeArrowheads="1"/>
          </p:cNvSpPr>
          <p:nvPr>
            <p:ph type="dt" idx="1"/>
          </p:nvPr>
        </p:nvSpPr>
        <p:spPr bwMode="auto">
          <a:xfrm>
            <a:off x="4143375" y="0"/>
            <a:ext cx="3170238" cy="479425"/>
          </a:xfrm>
          <a:prstGeom prst="rect">
            <a:avLst/>
          </a:prstGeom>
          <a:noFill/>
          <a:ln w="9525">
            <a:noFill/>
            <a:miter lim="800000"/>
            <a:headEnd/>
            <a:tailEnd/>
          </a:ln>
        </p:spPr>
        <p:txBody>
          <a:bodyPr vert="horz" wrap="square" lIns="96634" tIns="48318" rIns="96634" bIns="48318" numCol="1" anchor="t" anchorCtr="0" compatLnSpc="1">
            <a:prstTxWarp prst="textNoShape">
              <a:avLst/>
            </a:prstTxWarp>
          </a:bodyPr>
          <a:lstStyle>
            <a:lvl1pPr algn="r" defTabSz="965200">
              <a:defRPr sz="1300">
                <a:latin typeface="Arial" charset="0"/>
              </a:defRPr>
            </a:lvl1pPr>
          </a:lstStyle>
          <a:p>
            <a:pPr>
              <a:defRPr/>
            </a:pPr>
            <a:endParaRPr lang="en-US"/>
          </a:p>
        </p:txBody>
      </p:sp>
      <p:sp>
        <p:nvSpPr>
          <p:cNvPr id="132100" name="Rectangle 4"/>
          <p:cNvSpPr>
            <a:spLocks noGrp="1" noRot="1" noChangeAspect="1" noChangeArrowheads="1" noTextEdit="1"/>
          </p:cNvSpPr>
          <p:nvPr>
            <p:ph type="sldImg" idx="2"/>
          </p:nvPr>
        </p:nvSpPr>
        <p:spPr bwMode="auto">
          <a:xfrm>
            <a:off x="1258888"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6634" tIns="48318" rIns="96634" bIns="4831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p:spPr>
        <p:txBody>
          <a:bodyPr vert="horz" wrap="square" lIns="96634" tIns="48318" rIns="96634" bIns="48318" numCol="1" anchor="b" anchorCtr="0" compatLnSpc="1">
            <a:prstTxWarp prst="textNoShape">
              <a:avLst/>
            </a:prstTxWarp>
          </a:bodyPr>
          <a:lstStyle>
            <a:lvl1pPr defTabSz="965200">
              <a:defRPr sz="1300">
                <a:latin typeface="Arial" charset="0"/>
              </a:defRPr>
            </a:lvl1pPr>
          </a:lstStyle>
          <a:p>
            <a:pPr>
              <a:defRPr/>
            </a:pPr>
            <a:endParaRPr lang="en-US"/>
          </a:p>
        </p:txBody>
      </p:sp>
      <p:sp>
        <p:nvSpPr>
          <p:cNvPr id="2253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6634" tIns="48318" rIns="96634" bIns="48318" numCol="1" anchor="b" anchorCtr="0" compatLnSpc="1">
            <a:prstTxWarp prst="textNoShape">
              <a:avLst/>
            </a:prstTxWarp>
          </a:bodyPr>
          <a:lstStyle>
            <a:lvl1pPr algn="r" defTabSz="965200">
              <a:defRPr sz="1300">
                <a:latin typeface="Arial" charset="0"/>
              </a:defRPr>
            </a:lvl1pPr>
          </a:lstStyle>
          <a:p>
            <a:pPr>
              <a:defRPr/>
            </a:pPr>
            <a:fld id="{316DE239-299B-4642-82B2-98ECE62201DB}" type="slidenum">
              <a:rPr lang="en-US"/>
              <a:pPr>
                <a:defRPr/>
              </a:pPr>
              <a:t>‹#›</a:t>
            </a:fld>
            <a:endParaRPr lang="en-US"/>
          </a:p>
        </p:txBody>
      </p:sp>
    </p:spTree>
    <p:extLst>
      <p:ext uri="{BB962C8B-B14F-4D97-AF65-F5344CB8AC3E}">
        <p14:creationId xmlns:p14="http://schemas.microsoft.com/office/powerpoint/2010/main" val="35658985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5613" algn="l" rtl="0" eaLnBrk="0" fontAlgn="base" hangingPunct="0">
      <a:spcBef>
        <a:spcPct val="30000"/>
      </a:spcBef>
      <a:spcAft>
        <a:spcPct val="0"/>
      </a:spcAft>
      <a:defRPr sz="1200" kern="1200">
        <a:solidFill>
          <a:schemeClr val="tx1"/>
        </a:solidFill>
        <a:latin typeface="Arial" charset="0"/>
        <a:ea typeface="+mn-ea"/>
        <a:cs typeface="+mn-cs"/>
      </a:defRPr>
    </a:lvl2pPr>
    <a:lvl3pPr marL="912813" algn="l" rtl="0" eaLnBrk="0" fontAlgn="base" hangingPunct="0">
      <a:spcBef>
        <a:spcPct val="30000"/>
      </a:spcBef>
      <a:spcAft>
        <a:spcPct val="0"/>
      </a:spcAft>
      <a:defRPr sz="1200" kern="1200">
        <a:solidFill>
          <a:schemeClr val="tx1"/>
        </a:solidFill>
        <a:latin typeface="Arial" charset="0"/>
        <a:ea typeface="+mn-ea"/>
        <a:cs typeface="+mn-cs"/>
      </a:defRPr>
    </a:lvl3pPr>
    <a:lvl4pPr marL="1370013" algn="l" rtl="0" eaLnBrk="0" fontAlgn="base" hangingPunct="0">
      <a:spcBef>
        <a:spcPct val="30000"/>
      </a:spcBef>
      <a:spcAft>
        <a:spcPct val="0"/>
      </a:spcAft>
      <a:defRPr sz="1200" kern="1200">
        <a:solidFill>
          <a:schemeClr val="tx1"/>
        </a:solidFill>
        <a:latin typeface="Arial" charset="0"/>
        <a:ea typeface="+mn-ea"/>
        <a:cs typeface="+mn-cs"/>
      </a:defRPr>
    </a:lvl4pPr>
    <a:lvl5pPr marL="1827213" algn="l" rtl="0" eaLnBrk="0" fontAlgn="base" hangingPunct="0">
      <a:spcBef>
        <a:spcPct val="30000"/>
      </a:spcBef>
      <a:spcAft>
        <a:spcPct val="0"/>
      </a:spcAft>
      <a:defRPr sz="1200" kern="1200">
        <a:solidFill>
          <a:schemeClr val="tx1"/>
        </a:solidFill>
        <a:latin typeface="Arial" charset="0"/>
        <a:ea typeface="+mn-ea"/>
        <a:cs typeface="+mn-cs"/>
      </a:defRPr>
    </a:lvl5pPr>
    <a:lvl6pPr marL="2285797" algn="l" defTabSz="914318" rtl="0" eaLnBrk="1" latinLnBrk="0" hangingPunct="1">
      <a:defRPr sz="1200" kern="1200">
        <a:solidFill>
          <a:schemeClr val="tx1"/>
        </a:solidFill>
        <a:latin typeface="+mn-lt"/>
        <a:ea typeface="+mn-ea"/>
        <a:cs typeface="+mn-cs"/>
      </a:defRPr>
    </a:lvl6pPr>
    <a:lvl7pPr marL="2742956" algn="l" defTabSz="914318" rtl="0" eaLnBrk="1" latinLnBrk="0" hangingPunct="1">
      <a:defRPr sz="1200" kern="1200">
        <a:solidFill>
          <a:schemeClr val="tx1"/>
        </a:solidFill>
        <a:latin typeface="+mn-lt"/>
        <a:ea typeface="+mn-ea"/>
        <a:cs typeface="+mn-cs"/>
      </a:defRPr>
    </a:lvl7pPr>
    <a:lvl8pPr marL="3200115" algn="l" defTabSz="914318" rtl="0" eaLnBrk="1" latinLnBrk="0" hangingPunct="1">
      <a:defRPr sz="1200" kern="1200">
        <a:solidFill>
          <a:schemeClr val="tx1"/>
        </a:solidFill>
        <a:latin typeface="+mn-lt"/>
        <a:ea typeface="+mn-ea"/>
        <a:cs typeface="+mn-cs"/>
      </a:defRPr>
    </a:lvl8pPr>
    <a:lvl9pPr marL="3657274" algn="l" defTabSz="91431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05F871-66BE-4F45-8EFE-FB46FD5DED64}" type="slidenum">
              <a:rPr lang="en-US" smtClean="0"/>
              <a:t>1</a:t>
            </a:fld>
            <a:endParaRPr lang="en-US" dirty="0"/>
          </a:p>
        </p:txBody>
      </p:sp>
    </p:spTree>
    <p:extLst>
      <p:ext uri="{BB962C8B-B14F-4D97-AF65-F5344CB8AC3E}">
        <p14:creationId xmlns:p14="http://schemas.microsoft.com/office/powerpoint/2010/main" val="4002282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05F871-66BE-4F45-8EFE-FB46FD5DED64}" type="slidenum">
              <a:rPr lang="en-US" smtClean="0"/>
              <a:t>13</a:t>
            </a:fld>
            <a:endParaRPr lang="en-US" dirty="0"/>
          </a:p>
        </p:txBody>
      </p:sp>
    </p:spTree>
    <p:extLst>
      <p:ext uri="{BB962C8B-B14F-4D97-AF65-F5344CB8AC3E}">
        <p14:creationId xmlns:p14="http://schemas.microsoft.com/office/powerpoint/2010/main" val="3641126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What do we mean by these hierarchies:</a:t>
            </a:r>
          </a:p>
          <a:p>
            <a:endParaRPr lang="en-US" altLang="en-US" smtClean="0"/>
          </a:p>
          <a:p>
            <a:r>
              <a:rPr lang="en-US" altLang="en-US" smtClean="0"/>
              <a:t>George Lakoff calls these three conceptual levels.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xfrm>
            <a:off x="1260475" y="720725"/>
            <a:ext cx="4800600" cy="3600450"/>
          </a:xfrm>
          <a:ln/>
        </p:spPr>
      </p:sp>
      <p:sp>
        <p:nvSpPr>
          <p:cNvPr id="129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xfrm>
            <a:off x="1260475" y="720725"/>
            <a:ext cx="4800600" cy="3600450"/>
          </a:xfrm>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smtClean="0">
              <a:latin typeface="Corbel" pitchFamily="34" charset="0"/>
            </a:endParaRPr>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1"/>
                </a:solidFill>
                <a:latin typeface="Corbel" pitchFamily="34" charset="0"/>
                <a:cs typeface="Arial" charset="0"/>
              </a:defRPr>
            </a:lvl1pPr>
            <a:lvl2pPr marL="742950" indent="-285750" defTabSz="965200" eaLnBrk="0" hangingPunct="0">
              <a:defRPr sz="4400">
                <a:solidFill>
                  <a:schemeClr val="tx1"/>
                </a:solidFill>
                <a:latin typeface="Corbel" pitchFamily="34" charset="0"/>
                <a:cs typeface="Arial" charset="0"/>
              </a:defRPr>
            </a:lvl2pPr>
            <a:lvl3pPr marL="1143000" indent="-228600" defTabSz="965200" eaLnBrk="0" hangingPunct="0">
              <a:defRPr sz="4400">
                <a:solidFill>
                  <a:schemeClr val="tx1"/>
                </a:solidFill>
                <a:latin typeface="Corbel" pitchFamily="34" charset="0"/>
                <a:cs typeface="Arial" charset="0"/>
              </a:defRPr>
            </a:lvl3pPr>
            <a:lvl4pPr marL="1600200" indent="-228600" defTabSz="965200" eaLnBrk="0" hangingPunct="0">
              <a:defRPr sz="4400">
                <a:solidFill>
                  <a:schemeClr val="tx1"/>
                </a:solidFill>
                <a:latin typeface="Corbel" pitchFamily="34" charset="0"/>
                <a:cs typeface="Arial" charset="0"/>
              </a:defRPr>
            </a:lvl4pPr>
            <a:lvl5pPr marL="2057400" indent="-228600" defTabSz="965200" eaLnBrk="0" hangingPunct="0">
              <a:defRPr sz="4400">
                <a:solidFill>
                  <a:schemeClr val="tx1"/>
                </a:solidFill>
                <a:latin typeface="Corbel" pitchFamily="34" charset="0"/>
                <a:cs typeface="Arial" charset="0"/>
              </a:defRPr>
            </a:lvl5pPr>
            <a:lvl6pPr marL="2514600" indent="-228600" defTabSz="965200" eaLnBrk="0" fontAlgn="base" hangingPunct="0">
              <a:spcBef>
                <a:spcPct val="0"/>
              </a:spcBef>
              <a:spcAft>
                <a:spcPct val="0"/>
              </a:spcAft>
              <a:defRPr sz="4400">
                <a:solidFill>
                  <a:schemeClr val="tx1"/>
                </a:solidFill>
                <a:latin typeface="Corbel" pitchFamily="34" charset="0"/>
                <a:cs typeface="Arial" charset="0"/>
              </a:defRPr>
            </a:lvl6pPr>
            <a:lvl7pPr marL="2971800" indent="-228600" defTabSz="965200" eaLnBrk="0" fontAlgn="base" hangingPunct="0">
              <a:spcBef>
                <a:spcPct val="0"/>
              </a:spcBef>
              <a:spcAft>
                <a:spcPct val="0"/>
              </a:spcAft>
              <a:defRPr sz="4400">
                <a:solidFill>
                  <a:schemeClr val="tx1"/>
                </a:solidFill>
                <a:latin typeface="Corbel" pitchFamily="34" charset="0"/>
                <a:cs typeface="Arial" charset="0"/>
              </a:defRPr>
            </a:lvl7pPr>
            <a:lvl8pPr marL="3429000" indent="-228600" defTabSz="965200" eaLnBrk="0" fontAlgn="base" hangingPunct="0">
              <a:spcBef>
                <a:spcPct val="0"/>
              </a:spcBef>
              <a:spcAft>
                <a:spcPct val="0"/>
              </a:spcAft>
              <a:defRPr sz="4400">
                <a:solidFill>
                  <a:schemeClr val="tx1"/>
                </a:solidFill>
                <a:latin typeface="Corbel" pitchFamily="34" charset="0"/>
                <a:cs typeface="Arial" charset="0"/>
              </a:defRPr>
            </a:lvl8pPr>
            <a:lvl9pPr marL="3886200" indent="-228600" defTabSz="965200" eaLnBrk="0" fontAlgn="base" hangingPunct="0">
              <a:spcBef>
                <a:spcPct val="0"/>
              </a:spcBef>
              <a:spcAft>
                <a:spcPct val="0"/>
              </a:spcAft>
              <a:defRPr sz="4400">
                <a:solidFill>
                  <a:schemeClr val="tx1"/>
                </a:solidFill>
                <a:latin typeface="Corbel" pitchFamily="34" charset="0"/>
                <a:cs typeface="Arial" charset="0"/>
              </a:defRPr>
            </a:lvl9pPr>
          </a:lstStyle>
          <a:p>
            <a:pPr eaLnBrk="1" hangingPunct="1"/>
            <a:fld id="{E9D9104D-5793-47BF-8909-51DEFF96C49D}" type="slidenum">
              <a:rPr lang="en-US" altLang="en-US" sz="1300" smtClean="0">
                <a:latin typeface="Arial" charset="0"/>
              </a:rPr>
              <a:pPr eaLnBrk="1" hangingPunct="1"/>
              <a:t>19</a:t>
            </a:fld>
            <a:endParaRPr lang="en-US" altLang="en-US" sz="1300"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1257300" y="720725"/>
            <a:ext cx="4802188" cy="3600450"/>
          </a:xfrm>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Transition – so that’s how one group told a story – I want to tell you the 4 elements of telling an effective story – first is vision </a:t>
            </a:r>
          </a:p>
          <a:p>
            <a:endParaRPr lang="en-US" dirty="0"/>
          </a:p>
          <a:p>
            <a:r>
              <a:rPr lang="en-US" dirty="0"/>
              <a:t>So we often use data to tell </a:t>
            </a:r>
            <a:r>
              <a:rPr lang="en-US" dirty="0" smtClean="0"/>
              <a:t>what's </a:t>
            </a:r>
            <a:r>
              <a:rPr lang="en-US" dirty="0"/>
              <a:t>wrong (1 in 8 in people live in poverty) we have all the data about </a:t>
            </a:r>
            <a:r>
              <a:rPr lang="en-US" dirty="0" smtClean="0"/>
              <a:t>what's </a:t>
            </a:r>
            <a:r>
              <a:rPr lang="en-US" dirty="0"/>
              <a:t>wrong – spend so little of our data on what needs to happen</a:t>
            </a: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114">
              <a:defRPr sz="1200">
                <a:solidFill>
                  <a:schemeClr val="tx1"/>
                </a:solidFill>
                <a:latin typeface="Arial" charset="0"/>
                <a:ea typeface="ＭＳ Ｐゴシック" charset="0"/>
              </a:defRPr>
            </a:lvl1pPr>
            <a:lvl2pPr marL="742883" indent="-285725" defTabSz="965114">
              <a:defRPr sz="1200">
                <a:solidFill>
                  <a:schemeClr val="tx1"/>
                </a:solidFill>
                <a:latin typeface="Arial" charset="0"/>
                <a:ea typeface="ＭＳ Ｐゴシック" charset="0"/>
              </a:defRPr>
            </a:lvl2pPr>
            <a:lvl3pPr marL="1142898" indent="-228580" defTabSz="965114">
              <a:defRPr sz="1200">
                <a:solidFill>
                  <a:schemeClr val="tx1"/>
                </a:solidFill>
                <a:latin typeface="Arial" charset="0"/>
                <a:ea typeface="ＭＳ Ｐゴシック" charset="0"/>
              </a:defRPr>
            </a:lvl3pPr>
            <a:lvl4pPr marL="1600057" indent="-228580" defTabSz="965114">
              <a:defRPr sz="1200">
                <a:solidFill>
                  <a:schemeClr val="tx1"/>
                </a:solidFill>
                <a:latin typeface="Arial" charset="0"/>
                <a:ea typeface="ＭＳ Ｐゴシック" charset="0"/>
              </a:defRPr>
            </a:lvl4pPr>
            <a:lvl5pPr marL="2057217" indent="-228580" defTabSz="965114">
              <a:defRPr sz="1200">
                <a:solidFill>
                  <a:schemeClr val="tx1"/>
                </a:solidFill>
                <a:latin typeface="Arial" charset="0"/>
                <a:ea typeface="ＭＳ Ｐゴシック" charset="0"/>
              </a:defRPr>
            </a:lvl5pPr>
            <a:lvl6pPr marL="2514376" indent="-228580" defTabSz="965114" eaLnBrk="0" fontAlgn="base" hangingPunct="0">
              <a:spcBef>
                <a:spcPct val="30000"/>
              </a:spcBef>
              <a:spcAft>
                <a:spcPct val="0"/>
              </a:spcAft>
              <a:defRPr sz="1200">
                <a:solidFill>
                  <a:schemeClr val="tx1"/>
                </a:solidFill>
                <a:latin typeface="Arial" charset="0"/>
                <a:ea typeface="ＭＳ Ｐゴシック" charset="0"/>
              </a:defRPr>
            </a:lvl6pPr>
            <a:lvl7pPr marL="2971536" indent="-228580" defTabSz="965114" eaLnBrk="0" fontAlgn="base" hangingPunct="0">
              <a:spcBef>
                <a:spcPct val="30000"/>
              </a:spcBef>
              <a:spcAft>
                <a:spcPct val="0"/>
              </a:spcAft>
              <a:defRPr sz="1200">
                <a:solidFill>
                  <a:schemeClr val="tx1"/>
                </a:solidFill>
                <a:latin typeface="Arial" charset="0"/>
                <a:ea typeface="ＭＳ Ｐゴシック" charset="0"/>
              </a:defRPr>
            </a:lvl7pPr>
            <a:lvl8pPr marL="3428694" indent="-228580" defTabSz="965114" eaLnBrk="0" fontAlgn="base" hangingPunct="0">
              <a:spcBef>
                <a:spcPct val="30000"/>
              </a:spcBef>
              <a:spcAft>
                <a:spcPct val="0"/>
              </a:spcAft>
              <a:defRPr sz="1200">
                <a:solidFill>
                  <a:schemeClr val="tx1"/>
                </a:solidFill>
                <a:latin typeface="Arial" charset="0"/>
                <a:ea typeface="ＭＳ Ｐゴシック" charset="0"/>
              </a:defRPr>
            </a:lvl8pPr>
            <a:lvl9pPr marL="3885854" indent="-228580" defTabSz="965114" eaLnBrk="0" fontAlgn="base" hangingPunct="0">
              <a:spcBef>
                <a:spcPct val="30000"/>
              </a:spcBef>
              <a:spcAft>
                <a:spcPct val="0"/>
              </a:spcAft>
              <a:defRPr sz="1200">
                <a:solidFill>
                  <a:schemeClr val="tx1"/>
                </a:solidFill>
                <a:latin typeface="Arial" charset="0"/>
                <a:ea typeface="ＭＳ Ｐゴシック" charset="0"/>
              </a:defRPr>
            </a:lvl9pPr>
          </a:lstStyle>
          <a:p>
            <a:fld id="{498F4570-799E-1E49-AC1B-7D070E99125F}" type="slidenum">
              <a:rPr lang="en-US" sz="1300">
                <a:solidFill>
                  <a:srgbClr val="000000"/>
                </a:solidFill>
              </a:rPr>
              <a:pPr/>
              <a:t>21</a:t>
            </a:fld>
            <a:endParaRPr lang="en-US" sz="1300" dirty="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xfrm>
            <a:off x="1260475" y="720725"/>
            <a:ext cx="4797425" cy="3598863"/>
          </a:xfrm>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3" tIns="48312" rIns="96623" bIns="48312"/>
          <a:lstStyle/>
          <a:p>
            <a:endParaRPr lang="en-US" altLang="en-US" smtClean="0">
              <a:latin typeface="Arial" pitchFamily="34" charset="0"/>
            </a:endParaRPr>
          </a:p>
        </p:txBody>
      </p:sp>
      <p:sp>
        <p:nvSpPr>
          <p:cNvPr id="143364" name="Slide Number Placeholder 3"/>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3" tIns="48312" rIns="96623" bIns="48312" anchor="b"/>
          <a:lstStyle>
            <a:lvl1pPr defTabSz="965200" eaLnBrk="0" hangingPunct="0">
              <a:defRPr sz="4400">
                <a:solidFill>
                  <a:schemeClr val="tx1"/>
                </a:solidFill>
                <a:latin typeface="Corbel" pitchFamily="34" charset="0"/>
                <a:cs typeface="Arial" pitchFamily="34" charset="0"/>
              </a:defRPr>
            </a:lvl1pPr>
            <a:lvl2pPr marL="742950" indent="-285750" defTabSz="965200" eaLnBrk="0" hangingPunct="0">
              <a:defRPr sz="4400">
                <a:solidFill>
                  <a:schemeClr val="tx1"/>
                </a:solidFill>
                <a:latin typeface="Corbel" pitchFamily="34" charset="0"/>
                <a:cs typeface="Arial" pitchFamily="34" charset="0"/>
              </a:defRPr>
            </a:lvl2pPr>
            <a:lvl3pPr marL="1143000" indent="-228600" defTabSz="965200" eaLnBrk="0" hangingPunct="0">
              <a:defRPr sz="4400">
                <a:solidFill>
                  <a:schemeClr val="tx1"/>
                </a:solidFill>
                <a:latin typeface="Corbel" pitchFamily="34" charset="0"/>
                <a:cs typeface="Arial" pitchFamily="34" charset="0"/>
              </a:defRPr>
            </a:lvl3pPr>
            <a:lvl4pPr marL="1600200" indent="-228600" defTabSz="965200" eaLnBrk="0" hangingPunct="0">
              <a:defRPr sz="4400">
                <a:solidFill>
                  <a:schemeClr val="tx1"/>
                </a:solidFill>
                <a:latin typeface="Corbel" pitchFamily="34" charset="0"/>
                <a:cs typeface="Arial" pitchFamily="34" charset="0"/>
              </a:defRPr>
            </a:lvl4pPr>
            <a:lvl5pPr marL="2057400" indent="-228600" defTabSz="965200" eaLnBrk="0" hangingPunct="0">
              <a:defRPr sz="4400">
                <a:solidFill>
                  <a:schemeClr val="tx1"/>
                </a:solidFill>
                <a:latin typeface="Corbel" pitchFamily="34" charset="0"/>
                <a:cs typeface="Arial" pitchFamily="34" charset="0"/>
              </a:defRPr>
            </a:lvl5pPr>
            <a:lvl6pPr marL="2514600" indent="-228600" defTabSz="965200" eaLnBrk="0" fontAlgn="base" hangingPunct="0">
              <a:spcBef>
                <a:spcPct val="0"/>
              </a:spcBef>
              <a:spcAft>
                <a:spcPct val="0"/>
              </a:spcAft>
              <a:defRPr sz="4400">
                <a:solidFill>
                  <a:schemeClr val="tx1"/>
                </a:solidFill>
                <a:latin typeface="Corbel" pitchFamily="34" charset="0"/>
                <a:cs typeface="Arial" pitchFamily="34" charset="0"/>
              </a:defRPr>
            </a:lvl6pPr>
            <a:lvl7pPr marL="2971800" indent="-228600" defTabSz="965200" eaLnBrk="0" fontAlgn="base" hangingPunct="0">
              <a:spcBef>
                <a:spcPct val="0"/>
              </a:spcBef>
              <a:spcAft>
                <a:spcPct val="0"/>
              </a:spcAft>
              <a:defRPr sz="4400">
                <a:solidFill>
                  <a:schemeClr val="tx1"/>
                </a:solidFill>
                <a:latin typeface="Corbel" pitchFamily="34" charset="0"/>
                <a:cs typeface="Arial" pitchFamily="34" charset="0"/>
              </a:defRPr>
            </a:lvl7pPr>
            <a:lvl8pPr marL="3429000" indent="-228600" defTabSz="965200" eaLnBrk="0" fontAlgn="base" hangingPunct="0">
              <a:spcBef>
                <a:spcPct val="0"/>
              </a:spcBef>
              <a:spcAft>
                <a:spcPct val="0"/>
              </a:spcAft>
              <a:defRPr sz="4400">
                <a:solidFill>
                  <a:schemeClr val="tx1"/>
                </a:solidFill>
                <a:latin typeface="Corbel" pitchFamily="34" charset="0"/>
                <a:cs typeface="Arial" pitchFamily="34" charset="0"/>
              </a:defRPr>
            </a:lvl8pPr>
            <a:lvl9pPr marL="3886200" indent="-228600" defTabSz="965200" eaLnBrk="0" fontAlgn="base" hangingPunct="0">
              <a:spcBef>
                <a:spcPct val="0"/>
              </a:spcBef>
              <a:spcAft>
                <a:spcPct val="0"/>
              </a:spcAft>
              <a:defRPr sz="4400">
                <a:solidFill>
                  <a:schemeClr val="tx1"/>
                </a:solidFill>
                <a:latin typeface="Corbel" pitchFamily="34" charset="0"/>
                <a:cs typeface="Arial" pitchFamily="34" charset="0"/>
              </a:defRPr>
            </a:lvl9pPr>
          </a:lstStyle>
          <a:p>
            <a:pPr algn="r" eaLnBrk="1" hangingPunct="1"/>
            <a:fld id="{FAC6397B-07B7-470C-A302-F8964700968D}" type="slidenum">
              <a:rPr lang="en-US" altLang="en-US" sz="1300">
                <a:solidFill>
                  <a:srgbClr val="000000"/>
                </a:solidFill>
                <a:latin typeface="Arial" pitchFamily="34" charset="0"/>
              </a:rPr>
              <a:pPr algn="r" eaLnBrk="1" hangingPunct="1"/>
              <a:t>22</a:t>
            </a:fld>
            <a:endParaRPr lang="en-US" altLang="en-US" sz="1300">
              <a:solidFill>
                <a:srgbClr val="000000"/>
              </a:solidFill>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05F871-66BE-4F45-8EFE-FB46FD5DED64}" type="slidenum">
              <a:rPr lang="en-US" smtClean="0"/>
              <a:t>2</a:t>
            </a:fld>
            <a:endParaRPr lang="en-US" dirty="0"/>
          </a:p>
        </p:txBody>
      </p:sp>
    </p:spTree>
    <p:extLst>
      <p:ext uri="{BB962C8B-B14F-4D97-AF65-F5344CB8AC3E}">
        <p14:creationId xmlns:p14="http://schemas.microsoft.com/office/powerpoint/2010/main" val="3641126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xfrm>
            <a:off x="1260475" y="720725"/>
            <a:ext cx="4797425" cy="3598863"/>
          </a:xfrm>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3" tIns="48312" rIns="96623" bIns="48312"/>
          <a:lstStyle/>
          <a:p>
            <a:endParaRPr lang="en-US" altLang="en-US" smtClean="0">
              <a:latin typeface="Arial" pitchFamily="34" charset="0"/>
            </a:endParaRPr>
          </a:p>
        </p:txBody>
      </p:sp>
      <p:sp>
        <p:nvSpPr>
          <p:cNvPr id="144388" name="Slide Number Placeholder 3"/>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3" tIns="48312" rIns="96623" bIns="48312" anchor="b"/>
          <a:lstStyle>
            <a:lvl1pPr defTabSz="965200" eaLnBrk="0" hangingPunct="0">
              <a:defRPr sz="4400">
                <a:solidFill>
                  <a:schemeClr val="tx1"/>
                </a:solidFill>
                <a:latin typeface="Corbel" pitchFamily="34" charset="0"/>
                <a:cs typeface="Arial" pitchFamily="34" charset="0"/>
              </a:defRPr>
            </a:lvl1pPr>
            <a:lvl2pPr marL="742950" indent="-285750" defTabSz="965200" eaLnBrk="0" hangingPunct="0">
              <a:defRPr sz="4400">
                <a:solidFill>
                  <a:schemeClr val="tx1"/>
                </a:solidFill>
                <a:latin typeface="Corbel" pitchFamily="34" charset="0"/>
                <a:cs typeface="Arial" pitchFamily="34" charset="0"/>
              </a:defRPr>
            </a:lvl2pPr>
            <a:lvl3pPr marL="1143000" indent="-228600" defTabSz="965200" eaLnBrk="0" hangingPunct="0">
              <a:defRPr sz="4400">
                <a:solidFill>
                  <a:schemeClr val="tx1"/>
                </a:solidFill>
                <a:latin typeface="Corbel" pitchFamily="34" charset="0"/>
                <a:cs typeface="Arial" pitchFamily="34" charset="0"/>
              </a:defRPr>
            </a:lvl3pPr>
            <a:lvl4pPr marL="1600200" indent="-228600" defTabSz="965200" eaLnBrk="0" hangingPunct="0">
              <a:defRPr sz="4400">
                <a:solidFill>
                  <a:schemeClr val="tx1"/>
                </a:solidFill>
                <a:latin typeface="Corbel" pitchFamily="34" charset="0"/>
                <a:cs typeface="Arial" pitchFamily="34" charset="0"/>
              </a:defRPr>
            </a:lvl4pPr>
            <a:lvl5pPr marL="2057400" indent="-228600" defTabSz="965200" eaLnBrk="0" hangingPunct="0">
              <a:defRPr sz="4400">
                <a:solidFill>
                  <a:schemeClr val="tx1"/>
                </a:solidFill>
                <a:latin typeface="Corbel" pitchFamily="34" charset="0"/>
                <a:cs typeface="Arial" pitchFamily="34" charset="0"/>
              </a:defRPr>
            </a:lvl5pPr>
            <a:lvl6pPr marL="2514600" indent="-228600" defTabSz="965200" eaLnBrk="0" fontAlgn="base" hangingPunct="0">
              <a:spcBef>
                <a:spcPct val="0"/>
              </a:spcBef>
              <a:spcAft>
                <a:spcPct val="0"/>
              </a:spcAft>
              <a:defRPr sz="4400">
                <a:solidFill>
                  <a:schemeClr val="tx1"/>
                </a:solidFill>
                <a:latin typeface="Corbel" pitchFamily="34" charset="0"/>
                <a:cs typeface="Arial" pitchFamily="34" charset="0"/>
              </a:defRPr>
            </a:lvl6pPr>
            <a:lvl7pPr marL="2971800" indent="-228600" defTabSz="965200" eaLnBrk="0" fontAlgn="base" hangingPunct="0">
              <a:spcBef>
                <a:spcPct val="0"/>
              </a:spcBef>
              <a:spcAft>
                <a:spcPct val="0"/>
              </a:spcAft>
              <a:defRPr sz="4400">
                <a:solidFill>
                  <a:schemeClr val="tx1"/>
                </a:solidFill>
                <a:latin typeface="Corbel" pitchFamily="34" charset="0"/>
                <a:cs typeface="Arial" pitchFamily="34" charset="0"/>
              </a:defRPr>
            </a:lvl7pPr>
            <a:lvl8pPr marL="3429000" indent="-228600" defTabSz="965200" eaLnBrk="0" fontAlgn="base" hangingPunct="0">
              <a:spcBef>
                <a:spcPct val="0"/>
              </a:spcBef>
              <a:spcAft>
                <a:spcPct val="0"/>
              </a:spcAft>
              <a:defRPr sz="4400">
                <a:solidFill>
                  <a:schemeClr val="tx1"/>
                </a:solidFill>
                <a:latin typeface="Corbel" pitchFamily="34" charset="0"/>
                <a:cs typeface="Arial" pitchFamily="34" charset="0"/>
              </a:defRPr>
            </a:lvl8pPr>
            <a:lvl9pPr marL="3886200" indent="-228600" defTabSz="965200" eaLnBrk="0" fontAlgn="base" hangingPunct="0">
              <a:spcBef>
                <a:spcPct val="0"/>
              </a:spcBef>
              <a:spcAft>
                <a:spcPct val="0"/>
              </a:spcAft>
              <a:defRPr sz="4400">
                <a:solidFill>
                  <a:schemeClr val="tx1"/>
                </a:solidFill>
                <a:latin typeface="Corbel" pitchFamily="34" charset="0"/>
                <a:cs typeface="Arial" pitchFamily="34" charset="0"/>
              </a:defRPr>
            </a:lvl9pPr>
          </a:lstStyle>
          <a:p>
            <a:pPr algn="r" eaLnBrk="1" hangingPunct="1"/>
            <a:fld id="{340DAC3E-0F93-452C-8689-FAB767215645}" type="slidenum">
              <a:rPr lang="en-US" altLang="en-US" sz="1300">
                <a:solidFill>
                  <a:srgbClr val="000000"/>
                </a:solidFill>
                <a:latin typeface="Arial" pitchFamily="34" charset="0"/>
              </a:rPr>
              <a:pPr algn="r" eaLnBrk="1" hangingPunct="1"/>
              <a:t>23</a:t>
            </a:fld>
            <a:endParaRPr lang="en-US" altLang="en-US" sz="1300">
              <a:solidFill>
                <a:srgbClr val="000000"/>
              </a:solidFill>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xfrm>
            <a:off x="1257300" y="720725"/>
            <a:ext cx="4800600" cy="3600450"/>
          </a:xfrm>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1"/>
                </a:solidFill>
                <a:latin typeface="Corbel" pitchFamily="34" charset="0"/>
                <a:cs typeface="Arial" charset="0"/>
              </a:defRPr>
            </a:lvl1pPr>
            <a:lvl2pPr marL="742950" indent="-285750" defTabSz="965200" eaLnBrk="0" hangingPunct="0">
              <a:defRPr sz="4400">
                <a:solidFill>
                  <a:schemeClr val="tx1"/>
                </a:solidFill>
                <a:latin typeface="Corbel" pitchFamily="34" charset="0"/>
                <a:cs typeface="Arial" charset="0"/>
              </a:defRPr>
            </a:lvl2pPr>
            <a:lvl3pPr marL="1143000" indent="-228600" defTabSz="965200" eaLnBrk="0" hangingPunct="0">
              <a:defRPr sz="4400">
                <a:solidFill>
                  <a:schemeClr val="tx1"/>
                </a:solidFill>
                <a:latin typeface="Corbel" pitchFamily="34" charset="0"/>
                <a:cs typeface="Arial" charset="0"/>
              </a:defRPr>
            </a:lvl3pPr>
            <a:lvl4pPr marL="1600200" indent="-228600" defTabSz="965200" eaLnBrk="0" hangingPunct="0">
              <a:defRPr sz="4400">
                <a:solidFill>
                  <a:schemeClr val="tx1"/>
                </a:solidFill>
                <a:latin typeface="Corbel" pitchFamily="34" charset="0"/>
                <a:cs typeface="Arial" charset="0"/>
              </a:defRPr>
            </a:lvl4pPr>
            <a:lvl5pPr marL="2057400" indent="-228600" defTabSz="965200" eaLnBrk="0" hangingPunct="0">
              <a:defRPr sz="4400">
                <a:solidFill>
                  <a:schemeClr val="tx1"/>
                </a:solidFill>
                <a:latin typeface="Corbel" pitchFamily="34" charset="0"/>
                <a:cs typeface="Arial" charset="0"/>
              </a:defRPr>
            </a:lvl5pPr>
            <a:lvl6pPr marL="2514600" indent="-228600" defTabSz="965200" eaLnBrk="0" fontAlgn="base" hangingPunct="0">
              <a:spcBef>
                <a:spcPct val="0"/>
              </a:spcBef>
              <a:spcAft>
                <a:spcPct val="0"/>
              </a:spcAft>
              <a:defRPr sz="4400">
                <a:solidFill>
                  <a:schemeClr val="tx1"/>
                </a:solidFill>
                <a:latin typeface="Corbel" pitchFamily="34" charset="0"/>
                <a:cs typeface="Arial" charset="0"/>
              </a:defRPr>
            </a:lvl6pPr>
            <a:lvl7pPr marL="2971800" indent="-228600" defTabSz="965200" eaLnBrk="0" fontAlgn="base" hangingPunct="0">
              <a:spcBef>
                <a:spcPct val="0"/>
              </a:spcBef>
              <a:spcAft>
                <a:spcPct val="0"/>
              </a:spcAft>
              <a:defRPr sz="4400">
                <a:solidFill>
                  <a:schemeClr val="tx1"/>
                </a:solidFill>
                <a:latin typeface="Corbel" pitchFamily="34" charset="0"/>
                <a:cs typeface="Arial" charset="0"/>
              </a:defRPr>
            </a:lvl7pPr>
            <a:lvl8pPr marL="3429000" indent="-228600" defTabSz="965200" eaLnBrk="0" fontAlgn="base" hangingPunct="0">
              <a:spcBef>
                <a:spcPct val="0"/>
              </a:spcBef>
              <a:spcAft>
                <a:spcPct val="0"/>
              </a:spcAft>
              <a:defRPr sz="4400">
                <a:solidFill>
                  <a:schemeClr val="tx1"/>
                </a:solidFill>
                <a:latin typeface="Corbel" pitchFamily="34" charset="0"/>
                <a:cs typeface="Arial" charset="0"/>
              </a:defRPr>
            </a:lvl8pPr>
            <a:lvl9pPr marL="3886200" indent="-228600" defTabSz="965200" eaLnBrk="0" fontAlgn="base" hangingPunct="0">
              <a:spcBef>
                <a:spcPct val="0"/>
              </a:spcBef>
              <a:spcAft>
                <a:spcPct val="0"/>
              </a:spcAft>
              <a:defRPr sz="4400">
                <a:solidFill>
                  <a:schemeClr val="tx1"/>
                </a:solidFill>
                <a:latin typeface="Corbel" pitchFamily="34" charset="0"/>
                <a:cs typeface="Arial" charset="0"/>
              </a:defRPr>
            </a:lvl9pPr>
          </a:lstStyle>
          <a:p>
            <a:pPr eaLnBrk="1" hangingPunct="1"/>
            <a:fld id="{05BA7CDB-6B6B-4589-8569-A21455141C43}" type="slidenum">
              <a:rPr lang="en-US" altLang="en-US" sz="1300" smtClean="0">
                <a:solidFill>
                  <a:srgbClr val="000000"/>
                </a:solidFill>
                <a:latin typeface="Arial" charset="0"/>
              </a:rPr>
              <a:pPr eaLnBrk="1" hangingPunct="1"/>
              <a:t>24</a:t>
            </a:fld>
            <a:endParaRPr lang="en-US" altLang="en-US" sz="1300" smtClean="0">
              <a:solidFill>
                <a:srgbClr val="000000"/>
              </a:solidFill>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1"/>
                </a:solidFill>
                <a:latin typeface="Corbel" pitchFamily="34" charset="0"/>
                <a:cs typeface="Arial" charset="0"/>
              </a:defRPr>
            </a:lvl1pPr>
            <a:lvl2pPr marL="742950" indent="-285750" defTabSz="965200" eaLnBrk="0" hangingPunct="0">
              <a:defRPr sz="4400">
                <a:solidFill>
                  <a:schemeClr val="tx1"/>
                </a:solidFill>
                <a:latin typeface="Corbel" pitchFamily="34" charset="0"/>
                <a:cs typeface="Arial" charset="0"/>
              </a:defRPr>
            </a:lvl2pPr>
            <a:lvl3pPr marL="1143000" indent="-228600" defTabSz="965200" eaLnBrk="0" hangingPunct="0">
              <a:defRPr sz="4400">
                <a:solidFill>
                  <a:schemeClr val="tx1"/>
                </a:solidFill>
                <a:latin typeface="Corbel" pitchFamily="34" charset="0"/>
                <a:cs typeface="Arial" charset="0"/>
              </a:defRPr>
            </a:lvl3pPr>
            <a:lvl4pPr marL="1600200" indent="-228600" defTabSz="965200" eaLnBrk="0" hangingPunct="0">
              <a:defRPr sz="4400">
                <a:solidFill>
                  <a:schemeClr val="tx1"/>
                </a:solidFill>
                <a:latin typeface="Corbel" pitchFamily="34" charset="0"/>
                <a:cs typeface="Arial" charset="0"/>
              </a:defRPr>
            </a:lvl4pPr>
            <a:lvl5pPr marL="2057400" indent="-228600" defTabSz="965200" eaLnBrk="0" hangingPunct="0">
              <a:defRPr sz="4400">
                <a:solidFill>
                  <a:schemeClr val="tx1"/>
                </a:solidFill>
                <a:latin typeface="Corbel" pitchFamily="34" charset="0"/>
                <a:cs typeface="Arial" charset="0"/>
              </a:defRPr>
            </a:lvl5pPr>
            <a:lvl6pPr marL="2514600" indent="-228600" defTabSz="965200" eaLnBrk="0" fontAlgn="base" hangingPunct="0">
              <a:spcBef>
                <a:spcPct val="0"/>
              </a:spcBef>
              <a:spcAft>
                <a:spcPct val="0"/>
              </a:spcAft>
              <a:defRPr sz="4400">
                <a:solidFill>
                  <a:schemeClr val="tx1"/>
                </a:solidFill>
                <a:latin typeface="Corbel" pitchFamily="34" charset="0"/>
                <a:cs typeface="Arial" charset="0"/>
              </a:defRPr>
            </a:lvl6pPr>
            <a:lvl7pPr marL="2971800" indent="-228600" defTabSz="965200" eaLnBrk="0" fontAlgn="base" hangingPunct="0">
              <a:spcBef>
                <a:spcPct val="0"/>
              </a:spcBef>
              <a:spcAft>
                <a:spcPct val="0"/>
              </a:spcAft>
              <a:defRPr sz="4400">
                <a:solidFill>
                  <a:schemeClr val="tx1"/>
                </a:solidFill>
                <a:latin typeface="Corbel" pitchFamily="34" charset="0"/>
                <a:cs typeface="Arial" charset="0"/>
              </a:defRPr>
            </a:lvl7pPr>
            <a:lvl8pPr marL="3429000" indent="-228600" defTabSz="965200" eaLnBrk="0" fontAlgn="base" hangingPunct="0">
              <a:spcBef>
                <a:spcPct val="0"/>
              </a:spcBef>
              <a:spcAft>
                <a:spcPct val="0"/>
              </a:spcAft>
              <a:defRPr sz="4400">
                <a:solidFill>
                  <a:schemeClr val="tx1"/>
                </a:solidFill>
                <a:latin typeface="Corbel" pitchFamily="34" charset="0"/>
                <a:cs typeface="Arial" charset="0"/>
              </a:defRPr>
            </a:lvl8pPr>
            <a:lvl9pPr marL="3886200" indent="-228600" defTabSz="965200" eaLnBrk="0" fontAlgn="base" hangingPunct="0">
              <a:spcBef>
                <a:spcPct val="0"/>
              </a:spcBef>
              <a:spcAft>
                <a:spcPct val="0"/>
              </a:spcAft>
              <a:defRPr sz="4400">
                <a:solidFill>
                  <a:schemeClr val="tx1"/>
                </a:solidFill>
                <a:latin typeface="Corbel" pitchFamily="34" charset="0"/>
                <a:cs typeface="Arial" charset="0"/>
              </a:defRPr>
            </a:lvl9pPr>
          </a:lstStyle>
          <a:p>
            <a:pPr eaLnBrk="1" hangingPunct="1"/>
            <a:fld id="{CB5B8390-71B0-48A5-AC5A-F860B77C68B9}" type="slidenum">
              <a:rPr lang="en-US" altLang="en-US" sz="1300" smtClean="0">
                <a:latin typeface="Arial" charset="0"/>
              </a:rPr>
              <a:pPr eaLnBrk="1" hangingPunct="1"/>
              <a:t>25</a:t>
            </a:fld>
            <a:endParaRPr lang="en-US" altLang="en-US" sz="1300"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1"/>
                </a:solidFill>
                <a:latin typeface="Corbel" pitchFamily="34" charset="0"/>
                <a:cs typeface="Arial" charset="0"/>
              </a:defRPr>
            </a:lvl1pPr>
            <a:lvl2pPr marL="742950" indent="-285750" defTabSz="965200" eaLnBrk="0" hangingPunct="0">
              <a:defRPr sz="4400">
                <a:solidFill>
                  <a:schemeClr val="tx1"/>
                </a:solidFill>
                <a:latin typeface="Corbel" pitchFamily="34" charset="0"/>
                <a:cs typeface="Arial" charset="0"/>
              </a:defRPr>
            </a:lvl2pPr>
            <a:lvl3pPr marL="1143000" indent="-228600" defTabSz="965200" eaLnBrk="0" hangingPunct="0">
              <a:defRPr sz="4400">
                <a:solidFill>
                  <a:schemeClr val="tx1"/>
                </a:solidFill>
                <a:latin typeface="Corbel" pitchFamily="34" charset="0"/>
                <a:cs typeface="Arial" charset="0"/>
              </a:defRPr>
            </a:lvl3pPr>
            <a:lvl4pPr marL="1600200" indent="-228600" defTabSz="965200" eaLnBrk="0" hangingPunct="0">
              <a:defRPr sz="4400">
                <a:solidFill>
                  <a:schemeClr val="tx1"/>
                </a:solidFill>
                <a:latin typeface="Corbel" pitchFamily="34" charset="0"/>
                <a:cs typeface="Arial" charset="0"/>
              </a:defRPr>
            </a:lvl4pPr>
            <a:lvl5pPr marL="2057400" indent="-228600" defTabSz="965200" eaLnBrk="0" hangingPunct="0">
              <a:defRPr sz="4400">
                <a:solidFill>
                  <a:schemeClr val="tx1"/>
                </a:solidFill>
                <a:latin typeface="Corbel" pitchFamily="34" charset="0"/>
                <a:cs typeface="Arial" charset="0"/>
              </a:defRPr>
            </a:lvl5pPr>
            <a:lvl6pPr marL="2514600" indent="-228600" defTabSz="965200" eaLnBrk="0" fontAlgn="base" hangingPunct="0">
              <a:spcBef>
                <a:spcPct val="0"/>
              </a:spcBef>
              <a:spcAft>
                <a:spcPct val="0"/>
              </a:spcAft>
              <a:defRPr sz="4400">
                <a:solidFill>
                  <a:schemeClr val="tx1"/>
                </a:solidFill>
                <a:latin typeface="Corbel" pitchFamily="34" charset="0"/>
                <a:cs typeface="Arial" charset="0"/>
              </a:defRPr>
            </a:lvl6pPr>
            <a:lvl7pPr marL="2971800" indent="-228600" defTabSz="965200" eaLnBrk="0" fontAlgn="base" hangingPunct="0">
              <a:spcBef>
                <a:spcPct val="0"/>
              </a:spcBef>
              <a:spcAft>
                <a:spcPct val="0"/>
              </a:spcAft>
              <a:defRPr sz="4400">
                <a:solidFill>
                  <a:schemeClr val="tx1"/>
                </a:solidFill>
                <a:latin typeface="Corbel" pitchFamily="34" charset="0"/>
                <a:cs typeface="Arial" charset="0"/>
              </a:defRPr>
            </a:lvl7pPr>
            <a:lvl8pPr marL="3429000" indent="-228600" defTabSz="965200" eaLnBrk="0" fontAlgn="base" hangingPunct="0">
              <a:spcBef>
                <a:spcPct val="0"/>
              </a:spcBef>
              <a:spcAft>
                <a:spcPct val="0"/>
              </a:spcAft>
              <a:defRPr sz="4400">
                <a:solidFill>
                  <a:schemeClr val="tx1"/>
                </a:solidFill>
                <a:latin typeface="Corbel" pitchFamily="34" charset="0"/>
                <a:cs typeface="Arial" charset="0"/>
              </a:defRPr>
            </a:lvl8pPr>
            <a:lvl9pPr marL="3886200" indent="-228600" defTabSz="965200" eaLnBrk="0" fontAlgn="base" hangingPunct="0">
              <a:spcBef>
                <a:spcPct val="0"/>
              </a:spcBef>
              <a:spcAft>
                <a:spcPct val="0"/>
              </a:spcAft>
              <a:defRPr sz="4400">
                <a:solidFill>
                  <a:schemeClr val="tx1"/>
                </a:solidFill>
                <a:latin typeface="Corbel" pitchFamily="34" charset="0"/>
                <a:cs typeface="Arial" charset="0"/>
              </a:defRPr>
            </a:lvl9pPr>
          </a:lstStyle>
          <a:p>
            <a:pPr eaLnBrk="1" hangingPunct="1"/>
            <a:fld id="{ECB907C4-B85C-4AFE-A529-8EF26944E5F1}" type="slidenum">
              <a:rPr lang="en-US" altLang="en-US" sz="1300" smtClean="0">
                <a:latin typeface="Arial" charset="0"/>
              </a:rPr>
              <a:pPr eaLnBrk="1" hangingPunct="1"/>
              <a:t>26</a:t>
            </a:fld>
            <a:endParaRPr lang="en-US" altLang="en-US" sz="1300"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1"/>
                </a:solidFill>
                <a:latin typeface="Corbel" pitchFamily="34" charset="0"/>
                <a:cs typeface="Arial" charset="0"/>
              </a:defRPr>
            </a:lvl1pPr>
            <a:lvl2pPr marL="742950" indent="-285750" defTabSz="965200" eaLnBrk="0" hangingPunct="0">
              <a:defRPr sz="4400">
                <a:solidFill>
                  <a:schemeClr val="tx1"/>
                </a:solidFill>
                <a:latin typeface="Corbel" pitchFamily="34" charset="0"/>
                <a:cs typeface="Arial" charset="0"/>
              </a:defRPr>
            </a:lvl2pPr>
            <a:lvl3pPr marL="1143000" indent="-228600" defTabSz="965200" eaLnBrk="0" hangingPunct="0">
              <a:defRPr sz="4400">
                <a:solidFill>
                  <a:schemeClr val="tx1"/>
                </a:solidFill>
                <a:latin typeface="Corbel" pitchFamily="34" charset="0"/>
                <a:cs typeface="Arial" charset="0"/>
              </a:defRPr>
            </a:lvl3pPr>
            <a:lvl4pPr marL="1600200" indent="-228600" defTabSz="965200" eaLnBrk="0" hangingPunct="0">
              <a:defRPr sz="4400">
                <a:solidFill>
                  <a:schemeClr val="tx1"/>
                </a:solidFill>
                <a:latin typeface="Corbel" pitchFamily="34" charset="0"/>
                <a:cs typeface="Arial" charset="0"/>
              </a:defRPr>
            </a:lvl4pPr>
            <a:lvl5pPr marL="2057400" indent="-228600" defTabSz="965200" eaLnBrk="0" hangingPunct="0">
              <a:defRPr sz="4400">
                <a:solidFill>
                  <a:schemeClr val="tx1"/>
                </a:solidFill>
                <a:latin typeface="Corbel" pitchFamily="34" charset="0"/>
                <a:cs typeface="Arial" charset="0"/>
              </a:defRPr>
            </a:lvl5pPr>
            <a:lvl6pPr marL="2514600" indent="-228600" defTabSz="965200" eaLnBrk="0" fontAlgn="base" hangingPunct="0">
              <a:spcBef>
                <a:spcPct val="0"/>
              </a:spcBef>
              <a:spcAft>
                <a:spcPct val="0"/>
              </a:spcAft>
              <a:defRPr sz="4400">
                <a:solidFill>
                  <a:schemeClr val="tx1"/>
                </a:solidFill>
                <a:latin typeface="Corbel" pitchFamily="34" charset="0"/>
                <a:cs typeface="Arial" charset="0"/>
              </a:defRPr>
            </a:lvl6pPr>
            <a:lvl7pPr marL="2971800" indent="-228600" defTabSz="965200" eaLnBrk="0" fontAlgn="base" hangingPunct="0">
              <a:spcBef>
                <a:spcPct val="0"/>
              </a:spcBef>
              <a:spcAft>
                <a:spcPct val="0"/>
              </a:spcAft>
              <a:defRPr sz="4400">
                <a:solidFill>
                  <a:schemeClr val="tx1"/>
                </a:solidFill>
                <a:latin typeface="Corbel" pitchFamily="34" charset="0"/>
                <a:cs typeface="Arial" charset="0"/>
              </a:defRPr>
            </a:lvl7pPr>
            <a:lvl8pPr marL="3429000" indent="-228600" defTabSz="965200" eaLnBrk="0" fontAlgn="base" hangingPunct="0">
              <a:spcBef>
                <a:spcPct val="0"/>
              </a:spcBef>
              <a:spcAft>
                <a:spcPct val="0"/>
              </a:spcAft>
              <a:defRPr sz="4400">
                <a:solidFill>
                  <a:schemeClr val="tx1"/>
                </a:solidFill>
                <a:latin typeface="Corbel" pitchFamily="34" charset="0"/>
                <a:cs typeface="Arial" charset="0"/>
              </a:defRPr>
            </a:lvl8pPr>
            <a:lvl9pPr marL="3886200" indent="-228600" defTabSz="965200" eaLnBrk="0" fontAlgn="base" hangingPunct="0">
              <a:spcBef>
                <a:spcPct val="0"/>
              </a:spcBef>
              <a:spcAft>
                <a:spcPct val="0"/>
              </a:spcAft>
              <a:defRPr sz="4400">
                <a:solidFill>
                  <a:schemeClr val="tx1"/>
                </a:solidFill>
                <a:latin typeface="Corbel" pitchFamily="34" charset="0"/>
                <a:cs typeface="Arial" charset="0"/>
              </a:defRPr>
            </a:lvl9pPr>
          </a:lstStyle>
          <a:p>
            <a:pPr eaLnBrk="1" hangingPunct="1"/>
            <a:fld id="{2D2FD025-8C2C-4370-9C4A-332082FE8695}" type="slidenum">
              <a:rPr lang="en-US" altLang="en-US" sz="1300" smtClean="0">
                <a:latin typeface="Arial" charset="0"/>
              </a:rPr>
              <a:pPr eaLnBrk="1" hangingPunct="1"/>
              <a:t>29</a:t>
            </a:fld>
            <a:endParaRPr lang="en-US" altLang="en-US" sz="1300"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258888" y="720725"/>
            <a:ext cx="4800600" cy="3600450"/>
          </a:xfrm>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85372" indent="-302066" eaLnBrk="0" hangingPunct="0">
              <a:defRPr>
                <a:solidFill>
                  <a:schemeClr val="tx1"/>
                </a:solidFill>
                <a:latin typeface="Arial" pitchFamily="34" charset="0"/>
              </a:defRPr>
            </a:lvl2pPr>
            <a:lvl3pPr marL="1208265" indent="-241653" eaLnBrk="0" hangingPunct="0">
              <a:defRPr>
                <a:solidFill>
                  <a:schemeClr val="tx1"/>
                </a:solidFill>
                <a:latin typeface="Arial" pitchFamily="34" charset="0"/>
              </a:defRPr>
            </a:lvl3pPr>
            <a:lvl4pPr marL="1691571" indent="-241653" eaLnBrk="0" hangingPunct="0">
              <a:defRPr>
                <a:solidFill>
                  <a:schemeClr val="tx1"/>
                </a:solidFill>
                <a:latin typeface="Arial" pitchFamily="34" charset="0"/>
              </a:defRPr>
            </a:lvl4pPr>
            <a:lvl5pPr marL="2174878" indent="-241653" eaLnBrk="0" hangingPunct="0">
              <a:defRPr>
                <a:solidFill>
                  <a:schemeClr val="tx1"/>
                </a:solidFill>
                <a:latin typeface="Arial" pitchFamily="34" charset="0"/>
              </a:defRPr>
            </a:lvl5pPr>
            <a:lvl6pPr marL="2658184" indent="-241653" eaLnBrk="0" fontAlgn="base" hangingPunct="0">
              <a:spcBef>
                <a:spcPct val="0"/>
              </a:spcBef>
              <a:spcAft>
                <a:spcPct val="0"/>
              </a:spcAft>
              <a:defRPr>
                <a:solidFill>
                  <a:schemeClr val="tx1"/>
                </a:solidFill>
                <a:latin typeface="Arial" pitchFamily="34" charset="0"/>
              </a:defRPr>
            </a:lvl6pPr>
            <a:lvl7pPr marL="3141490" indent="-241653" eaLnBrk="0" fontAlgn="base" hangingPunct="0">
              <a:spcBef>
                <a:spcPct val="0"/>
              </a:spcBef>
              <a:spcAft>
                <a:spcPct val="0"/>
              </a:spcAft>
              <a:defRPr>
                <a:solidFill>
                  <a:schemeClr val="tx1"/>
                </a:solidFill>
                <a:latin typeface="Arial" pitchFamily="34" charset="0"/>
              </a:defRPr>
            </a:lvl7pPr>
            <a:lvl8pPr marL="3624796" indent="-241653" eaLnBrk="0" fontAlgn="base" hangingPunct="0">
              <a:spcBef>
                <a:spcPct val="0"/>
              </a:spcBef>
              <a:spcAft>
                <a:spcPct val="0"/>
              </a:spcAft>
              <a:defRPr>
                <a:solidFill>
                  <a:schemeClr val="tx1"/>
                </a:solidFill>
                <a:latin typeface="Arial" pitchFamily="34" charset="0"/>
              </a:defRPr>
            </a:lvl8pPr>
            <a:lvl9pPr marL="4108102" indent="-241653" eaLnBrk="0" fontAlgn="base" hangingPunct="0">
              <a:spcBef>
                <a:spcPct val="0"/>
              </a:spcBef>
              <a:spcAft>
                <a:spcPct val="0"/>
              </a:spcAft>
              <a:defRPr>
                <a:solidFill>
                  <a:schemeClr val="tx1"/>
                </a:solidFill>
                <a:latin typeface="Arial" pitchFamily="34" charset="0"/>
              </a:defRPr>
            </a:lvl9pPr>
          </a:lstStyle>
          <a:p>
            <a:fld id="{607C0F9C-4845-4D8C-8881-6C71A9FAD25E}" type="slidenum">
              <a:rPr lang="en-US" altLang="en-US" smtClean="0">
                <a:solidFill>
                  <a:srgbClr val="000000"/>
                </a:solidFill>
                <a:latin typeface="Tahoma" pitchFamily="34" charset="0"/>
                <a:ea typeface="MS PGothic" pitchFamily="34" charset="-128"/>
              </a:rPr>
              <a:pPr/>
              <a:t>30</a:t>
            </a:fld>
            <a:endParaRPr lang="en-US" altLang="en-US" smtClean="0">
              <a:solidFill>
                <a:srgbClr val="000000"/>
              </a:solidFill>
              <a:latin typeface="Tahoma" pitchFamily="34" charset="0"/>
              <a:ea typeface="MS PGothic"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258888" y="720725"/>
            <a:ext cx="4800600" cy="3600450"/>
          </a:xfrm>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85372" indent="-302066" eaLnBrk="0" hangingPunct="0">
              <a:defRPr>
                <a:solidFill>
                  <a:schemeClr val="tx1"/>
                </a:solidFill>
                <a:latin typeface="Arial" pitchFamily="34" charset="0"/>
              </a:defRPr>
            </a:lvl2pPr>
            <a:lvl3pPr marL="1208265" indent="-241653" eaLnBrk="0" hangingPunct="0">
              <a:defRPr>
                <a:solidFill>
                  <a:schemeClr val="tx1"/>
                </a:solidFill>
                <a:latin typeface="Arial" pitchFamily="34" charset="0"/>
              </a:defRPr>
            </a:lvl3pPr>
            <a:lvl4pPr marL="1691571" indent="-241653" eaLnBrk="0" hangingPunct="0">
              <a:defRPr>
                <a:solidFill>
                  <a:schemeClr val="tx1"/>
                </a:solidFill>
                <a:latin typeface="Arial" pitchFamily="34" charset="0"/>
              </a:defRPr>
            </a:lvl4pPr>
            <a:lvl5pPr marL="2174878" indent="-241653" eaLnBrk="0" hangingPunct="0">
              <a:defRPr>
                <a:solidFill>
                  <a:schemeClr val="tx1"/>
                </a:solidFill>
                <a:latin typeface="Arial" pitchFamily="34" charset="0"/>
              </a:defRPr>
            </a:lvl5pPr>
            <a:lvl6pPr marL="2658184" indent="-241653" eaLnBrk="0" fontAlgn="base" hangingPunct="0">
              <a:spcBef>
                <a:spcPct val="0"/>
              </a:spcBef>
              <a:spcAft>
                <a:spcPct val="0"/>
              </a:spcAft>
              <a:defRPr>
                <a:solidFill>
                  <a:schemeClr val="tx1"/>
                </a:solidFill>
                <a:latin typeface="Arial" pitchFamily="34" charset="0"/>
              </a:defRPr>
            </a:lvl6pPr>
            <a:lvl7pPr marL="3141490" indent="-241653" eaLnBrk="0" fontAlgn="base" hangingPunct="0">
              <a:spcBef>
                <a:spcPct val="0"/>
              </a:spcBef>
              <a:spcAft>
                <a:spcPct val="0"/>
              </a:spcAft>
              <a:defRPr>
                <a:solidFill>
                  <a:schemeClr val="tx1"/>
                </a:solidFill>
                <a:latin typeface="Arial" pitchFamily="34" charset="0"/>
              </a:defRPr>
            </a:lvl7pPr>
            <a:lvl8pPr marL="3624796" indent="-241653" eaLnBrk="0" fontAlgn="base" hangingPunct="0">
              <a:spcBef>
                <a:spcPct val="0"/>
              </a:spcBef>
              <a:spcAft>
                <a:spcPct val="0"/>
              </a:spcAft>
              <a:defRPr>
                <a:solidFill>
                  <a:schemeClr val="tx1"/>
                </a:solidFill>
                <a:latin typeface="Arial" pitchFamily="34" charset="0"/>
              </a:defRPr>
            </a:lvl8pPr>
            <a:lvl9pPr marL="4108102" indent="-241653" eaLnBrk="0" fontAlgn="base" hangingPunct="0">
              <a:spcBef>
                <a:spcPct val="0"/>
              </a:spcBef>
              <a:spcAft>
                <a:spcPct val="0"/>
              </a:spcAft>
              <a:defRPr>
                <a:solidFill>
                  <a:schemeClr val="tx1"/>
                </a:solidFill>
                <a:latin typeface="Arial" pitchFamily="34" charset="0"/>
              </a:defRPr>
            </a:lvl9pPr>
          </a:lstStyle>
          <a:p>
            <a:fld id="{5E804B82-8BE9-4272-B385-A97771365BFB}" type="slidenum">
              <a:rPr lang="en-US" altLang="en-US" smtClean="0">
                <a:solidFill>
                  <a:srgbClr val="000000"/>
                </a:solidFill>
                <a:latin typeface="Tahoma" pitchFamily="34" charset="0"/>
                <a:ea typeface="MS PGothic" pitchFamily="34" charset="-128"/>
              </a:rPr>
              <a:pPr/>
              <a:t>31</a:t>
            </a:fld>
            <a:endParaRPr lang="en-US" altLang="en-US" smtClean="0">
              <a:solidFill>
                <a:srgbClr val="000000"/>
              </a:solidFill>
              <a:latin typeface="Tahoma" pitchFamily="34" charset="0"/>
              <a:ea typeface="MS PGothic"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sz="4400">
                <a:solidFill>
                  <a:schemeClr val="tx1"/>
                </a:solidFill>
                <a:latin typeface="Corbel" pitchFamily="34" charset="0"/>
                <a:cs typeface="Arial" pitchFamily="34" charset="0"/>
              </a:defRPr>
            </a:lvl1pPr>
            <a:lvl2pPr marL="742950" indent="-285750" defTabSz="966788" eaLnBrk="0" hangingPunct="0">
              <a:defRPr sz="4400">
                <a:solidFill>
                  <a:schemeClr val="tx1"/>
                </a:solidFill>
                <a:latin typeface="Corbel" pitchFamily="34" charset="0"/>
                <a:cs typeface="Arial" pitchFamily="34" charset="0"/>
              </a:defRPr>
            </a:lvl2pPr>
            <a:lvl3pPr marL="1143000" indent="-228600" defTabSz="966788" eaLnBrk="0" hangingPunct="0">
              <a:defRPr sz="4400">
                <a:solidFill>
                  <a:schemeClr val="tx1"/>
                </a:solidFill>
                <a:latin typeface="Corbel" pitchFamily="34" charset="0"/>
                <a:cs typeface="Arial" pitchFamily="34" charset="0"/>
              </a:defRPr>
            </a:lvl3pPr>
            <a:lvl4pPr marL="1600200" indent="-228600" defTabSz="966788" eaLnBrk="0" hangingPunct="0">
              <a:defRPr sz="4400">
                <a:solidFill>
                  <a:schemeClr val="tx1"/>
                </a:solidFill>
                <a:latin typeface="Corbel" pitchFamily="34" charset="0"/>
                <a:cs typeface="Arial" pitchFamily="34" charset="0"/>
              </a:defRPr>
            </a:lvl4pPr>
            <a:lvl5pPr marL="2057400" indent="-228600" defTabSz="966788" eaLnBrk="0" hangingPunct="0">
              <a:defRPr sz="4400">
                <a:solidFill>
                  <a:schemeClr val="tx1"/>
                </a:solidFill>
                <a:latin typeface="Corbel" pitchFamily="34" charset="0"/>
                <a:cs typeface="Arial" pitchFamily="34" charset="0"/>
              </a:defRPr>
            </a:lvl5pPr>
            <a:lvl6pPr marL="2514600" indent="-228600" defTabSz="966788" eaLnBrk="0" fontAlgn="base" hangingPunct="0">
              <a:spcBef>
                <a:spcPct val="0"/>
              </a:spcBef>
              <a:spcAft>
                <a:spcPct val="0"/>
              </a:spcAft>
              <a:defRPr sz="4400">
                <a:solidFill>
                  <a:schemeClr val="tx1"/>
                </a:solidFill>
                <a:latin typeface="Corbel" pitchFamily="34" charset="0"/>
                <a:cs typeface="Arial" pitchFamily="34" charset="0"/>
              </a:defRPr>
            </a:lvl6pPr>
            <a:lvl7pPr marL="2971800" indent="-228600" defTabSz="966788" eaLnBrk="0" fontAlgn="base" hangingPunct="0">
              <a:spcBef>
                <a:spcPct val="0"/>
              </a:spcBef>
              <a:spcAft>
                <a:spcPct val="0"/>
              </a:spcAft>
              <a:defRPr sz="4400">
                <a:solidFill>
                  <a:schemeClr val="tx1"/>
                </a:solidFill>
                <a:latin typeface="Corbel" pitchFamily="34" charset="0"/>
                <a:cs typeface="Arial" pitchFamily="34" charset="0"/>
              </a:defRPr>
            </a:lvl7pPr>
            <a:lvl8pPr marL="3429000" indent="-228600" defTabSz="966788" eaLnBrk="0" fontAlgn="base" hangingPunct="0">
              <a:spcBef>
                <a:spcPct val="0"/>
              </a:spcBef>
              <a:spcAft>
                <a:spcPct val="0"/>
              </a:spcAft>
              <a:defRPr sz="4400">
                <a:solidFill>
                  <a:schemeClr val="tx1"/>
                </a:solidFill>
                <a:latin typeface="Corbel" pitchFamily="34" charset="0"/>
                <a:cs typeface="Arial" pitchFamily="34" charset="0"/>
              </a:defRPr>
            </a:lvl8pPr>
            <a:lvl9pPr marL="3886200" indent="-228600" defTabSz="966788" eaLnBrk="0" fontAlgn="base" hangingPunct="0">
              <a:spcBef>
                <a:spcPct val="0"/>
              </a:spcBef>
              <a:spcAft>
                <a:spcPct val="0"/>
              </a:spcAft>
              <a:defRPr sz="4400">
                <a:solidFill>
                  <a:schemeClr val="tx1"/>
                </a:solidFill>
                <a:latin typeface="Corbel" pitchFamily="34" charset="0"/>
                <a:cs typeface="Arial" pitchFamily="34" charset="0"/>
              </a:defRPr>
            </a:lvl9pPr>
          </a:lstStyle>
          <a:p>
            <a:pPr algn="r"/>
            <a:fld id="{A5EB713A-BBE8-49F2-B970-EC952D5ABADE}" type="slidenum">
              <a:rPr lang="en-US" altLang="en-US" sz="1300">
                <a:latin typeface="Arial" pitchFamily="34" charset="0"/>
                <a:ea typeface="MS PGothic" pitchFamily="34" charset="-128"/>
              </a:rPr>
              <a:pPr algn="r"/>
              <a:t>4</a:t>
            </a:fld>
            <a:endParaRPr lang="en-US" altLang="en-US" sz="1300">
              <a:latin typeface="Arial" pitchFamily="34" charset="0"/>
              <a:ea typeface="MS PGothic" pitchFamily="34" charset="-128"/>
            </a:endParaRPr>
          </a:p>
        </p:txBody>
      </p:sp>
      <p:sp>
        <p:nvSpPr>
          <p:cNvPr id="256003" name="Rectangle 2"/>
          <p:cNvSpPr>
            <a:spLocks noGrp="1" noRot="1" noChangeAspect="1" noChangeArrowheads="1" noTextEdit="1"/>
          </p:cNvSpPr>
          <p:nvPr>
            <p:ph type="sldImg"/>
          </p:nvPr>
        </p:nvSpPr>
        <p:spPr>
          <a:xfrm>
            <a:off x="1257300" y="720725"/>
            <a:ext cx="4800600" cy="3600450"/>
          </a:xfrm>
          <a:solidFill>
            <a:srgbClr val="FFFFFF"/>
          </a:solidFill>
          <a:ln/>
        </p:spPr>
      </p:sp>
      <p:sp>
        <p:nvSpPr>
          <p:cNvPr id="256004" name="Rectangle 3"/>
          <p:cNvSpPr>
            <a:spLocks noGrp="1" noChangeArrowheads="1"/>
          </p:cNvSpPr>
          <p:nvPr>
            <p:ph type="body" idx="1"/>
          </p:nvPr>
        </p:nvSpPr>
        <p:spPr>
          <a:xfrm>
            <a:off x="974725" y="4560888"/>
            <a:ext cx="5365750" cy="4319587"/>
          </a:xfrm>
          <a:solidFill>
            <a:srgbClr val="FFFFFF"/>
          </a:solidFill>
          <a:ln>
            <a:solidFill>
              <a:srgbClr val="000000"/>
            </a:solidFill>
          </a:ln>
        </p:spPr>
        <p:txBody>
          <a:bodyPr lIns="96661" tIns="48331" rIns="96661" bIns="48331"/>
          <a:lstStyle/>
          <a:p>
            <a:endParaRPr lang="en-US" alt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1"/>
                </a:solidFill>
                <a:latin typeface="Corbel" pitchFamily="34" charset="0"/>
                <a:cs typeface="Arial" charset="0"/>
              </a:defRPr>
            </a:lvl1pPr>
            <a:lvl2pPr marL="742950" indent="-285750" defTabSz="965200" eaLnBrk="0" hangingPunct="0">
              <a:defRPr sz="4400">
                <a:solidFill>
                  <a:schemeClr val="tx1"/>
                </a:solidFill>
                <a:latin typeface="Corbel" pitchFamily="34" charset="0"/>
                <a:cs typeface="Arial" charset="0"/>
              </a:defRPr>
            </a:lvl2pPr>
            <a:lvl3pPr marL="1143000" indent="-228600" defTabSz="965200" eaLnBrk="0" hangingPunct="0">
              <a:defRPr sz="4400">
                <a:solidFill>
                  <a:schemeClr val="tx1"/>
                </a:solidFill>
                <a:latin typeface="Corbel" pitchFamily="34" charset="0"/>
                <a:cs typeface="Arial" charset="0"/>
              </a:defRPr>
            </a:lvl3pPr>
            <a:lvl4pPr marL="1600200" indent="-228600" defTabSz="965200" eaLnBrk="0" hangingPunct="0">
              <a:defRPr sz="4400">
                <a:solidFill>
                  <a:schemeClr val="tx1"/>
                </a:solidFill>
                <a:latin typeface="Corbel" pitchFamily="34" charset="0"/>
                <a:cs typeface="Arial" charset="0"/>
              </a:defRPr>
            </a:lvl4pPr>
            <a:lvl5pPr marL="2057400" indent="-228600" defTabSz="965200" eaLnBrk="0" hangingPunct="0">
              <a:defRPr sz="4400">
                <a:solidFill>
                  <a:schemeClr val="tx1"/>
                </a:solidFill>
                <a:latin typeface="Corbel" pitchFamily="34" charset="0"/>
                <a:cs typeface="Arial" charset="0"/>
              </a:defRPr>
            </a:lvl5pPr>
            <a:lvl6pPr marL="2514600" indent="-228600" defTabSz="965200" eaLnBrk="0" fontAlgn="base" hangingPunct="0">
              <a:spcBef>
                <a:spcPct val="0"/>
              </a:spcBef>
              <a:spcAft>
                <a:spcPct val="0"/>
              </a:spcAft>
              <a:defRPr sz="4400">
                <a:solidFill>
                  <a:schemeClr val="tx1"/>
                </a:solidFill>
                <a:latin typeface="Corbel" pitchFamily="34" charset="0"/>
                <a:cs typeface="Arial" charset="0"/>
              </a:defRPr>
            </a:lvl6pPr>
            <a:lvl7pPr marL="2971800" indent="-228600" defTabSz="965200" eaLnBrk="0" fontAlgn="base" hangingPunct="0">
              <a:spcBef>
                <a:spcPct val="0"/>
              </a:spcBef>
              <a:spcAft>
                <a:spcPct val="0"/>
              </a:spcAft>
              <a:defRPr sz="4400">
                <a:solidFill>
                  <a:schemeClr val="tx1"/>
                </a:solidFill>
                <a:latin typeface="Corbel" pitchFamily="34" charset="0"/>
                <a:cs typeface="Arial" charset="0"/>
              </a:defRPr>
            </a:lvl7pPr>
            <a:lvl8pPr marL="3429000" indent="-228600" defTabSz="965200" eaLnBrk="0" fontAlgn="base" hangingPunct="0">
              <a:spcBef>
                <a:spcPct val="0"/>
              </a:spcBef>
              <a:spcAft>
                <a:spcPct val="0"/>
              </a:spcAft>
              <a:defRPr sz="4400">
                <a:solidFill>
                  <a:schemeClr val="tx1"/>
                </a:solidFill>
                <a:latin typeface="Corbel" pitchFamily="34" charset="0"/>
                <a:cs typeface="Arial" charset="0"/>
              </a:defRPr>
            </a:lvl8pPr>
            <a:lvl9pPr marL="3886200" indent="-228600" defTabSz="965200" eaLnBrk="0" fontAlgn="base" hangingPunct="0">
              <a:spcBef>
                <a:spcPct val="0"/>
              </a:spcBef>
              <a:spcAft>
                <a:spcPct val="0"/>
              </a:spcAft>
              <a:defRPr sz="4400">
                <a:solidFill>
                  <a:schemeClr val="tx1"/>
                </a:solidFill>
                <a:latin typeface="Corbel" pitchFamily="34" charset="0"/>
                <a:cs typeface="Arial" charset="0"/>
              </a:defRPr>
            </a:lvl9pPr>
          </a:lstStyle>
          <a:p>
            <a:pPr eaLnBrk="1" hangingPunct="1"/>
            <a:fld id="{438DDEF8-7C31-4E33-B3A5-85FB9E8C3E45}" type="slidenum">
              <a:rPr lang="en-US" altLang="en-US" sz="1300" smtClean="0">
                <a:latin typeface="Arial" charset="0"/>
              </a:rPr>
              <a:pPr eaLnBrk="1" hangingPunct="1"/>
              <a:t>5</a:t>
            </a:fld>
            <a:endParaRPr lang="en-US" altLang="en-US" sz="130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ct val="15000"/>
              </a:spcBef>
              <a:spcAft>
                <a:spcPct val="15000"/>
              </a:spcAft>
            </a:pPr>
            <a:r>
              <a:rPr lang="en-US" altLang="en-US" sz="1200" dirty="0" smtClean="0"/>
              <a:t>I confess to a prejudice. I believe that Cities are the most important single unit of human society.  </a:t>
            </a:r>
            <a:r>
              <a:rPr lang="en-US" altLang="en-US" sz="1200" b="1" dirty="0" smtClean="0"/>
              <a:t>They are to human beings what beehives are to bees.  </a:t>
            </a:r>
            <a:r>
              <a:rPr lang="en-US" altLang="en-US" sz="1200" dirty="0" smtClean="0"/>
              <a:t>Human beings are fundamentally community beings . . . No other level of government has to face so directly the reality of how well we or poorly we work as a human community. </a:t>
            </a:r>
            <a:r>
              <a:rPr lang="en-US" altLang="en-US" sz="1200" b="1" dirty="0" smtClean="0"/>
              <a:t> We are bound together.  </a:t>
            </a:r>
            <a:r>
              <a:rPr lang="en-US" altLang="en-US" sz="1200" dirty="0" smtClean="0"/>
              <a:t>The municipal leader knows it, and sees it.</a:t>
            </a:r>
            <a:endParaRPr lang="en-US" altLang="en-US" sz="1200" i="1" dirty="0" smtClean="0"/>
          </a:p>
          <a:p>
            <a:pPr algn="r">
              <a:lnSpc>
                <a:spcPct val="110000"/>
              </a:lnSpc>
              <a:spcBef>
                <a:spcPct val="15000"/>
              </a:spcBef>
              <a:spcAft>
                <a:spcPct val="15000"/>
              </a:spcAft>
            </a:pPr>
            <a:r>
              <a:rPr lang="en-US" altLang="en-US" sz="900" i="1" dirty="0" smtClean="0"/>
              <a:t>Pragmatism, Prophecy, and Prayer - The Rev. B. P. Campbell, Virginia Municipal League, Prayer Breakfast, 24 October 2005</a:t>
            </a:r>
          </a:p>
          <a:p>
            <a:endParaRPr lang="en-US" altLang="en-US" dirty="0" smtClean="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316DE239-299B-4642-82B2-98ECE62201DB}" type="slidenum">
              <a:rPr lang="en-US" smtClean="0"/>
              <a:pPr>
                <a:defRPr/>
              </a:pPr>
              <a:t>9</a:t>
            </a:fld>
            <a:endParaRPr lang="en-US"/>
          </a:p>
        </p:txBody>
      </p:sp>
    </p:spTree>
    <p:extLst>
      <p:ext uri="{BB962C8B-B14F-4D97-AF65-F5344CB8AC3E}">
        <p14:creationId xmlns:p14="http://schemas.microsoft.com/office/powerpoint/2010/main" val="1932358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7.xml"/><Relationship Id="rId1" Type="http://schemas.openxmlformats.org/officeDocument/2006/relationships/themeOverride" Target="../theme/themeOverride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7.xml"/><Relationship Id="rId1" Type="http://schemas.openxmlformats.org/officeDocument/2006/relationships/themeOverride" Target="../theme/themeOverride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9" indent="0" algn="ctr">
              <a:buNone/>
              <a:defRPr/>
            </a:lvl2pPr>
            <a:lvl3pPr marL="914318" indent="0" algn="ctr">
              <a:buNone/>
              <a:defRPr/>
            </a:lvl3pPr>
            <a:lvl4pPr marL="1371477" indent="0" algn="ctr">
              <a:buNone/>
              <a:defRPr/>
            </a:lvl4pPr>
            <a:lvl5pPr marL="1828637" indent="0" algn="ctr">
              <a:buNone/>
              <a:defRPr/>
            </a:lvl5pPr>
            <a:lvl6pPr marL="2285797" indent="0" algn="ctr">
              <a:buNone/>
              <a:defRPr/>
            </a:lvl6pPr>
            <a:lvl7pPr marL="2742956" indent="0" algn="ctr">
              <a:buNone/>
              <a:defRPr/>
            </a:lvl7pPr>
            <a:lvl8pPr marL="3200115" indent="0" algn="ctr">
              <a:buNone/>
              <a:defRPr/>
            </a:lvl8pPr>
            <a:lvl9pPr marL="3657274"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06452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03725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88208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9" indent="0" algn="ctr">
              <a:buNone/>
              <a:defRPr/>
            </a:lvl2pPr>
            <a:lvl3pPr marL="914318" indent="0" algn="ctr">
              <a:buNone/>
              <a:defRPr/>
            </a:lvl3pPr>
            <a:lvl4pPr marL="1371477" indent="0" algn="ctr">
              <a:buNone/>
              <a:defRPr/>
            </a:lvl4pPr>
            <a:lvl5pPr marL="1828637" indent="0" algn="ctr">
              <a:buNone/>
              <a:defRPr/>
            </a:lvl5pPr>
            <a:lvl6pPr marL="2285797" indent="0" algn="ctr">
              <a:buNone/>
              <a:defRPr/>
            </a:lvl6pPr>
            <a:lvl7pPr marL="2742956" indent="0" algn="ctr">
              <a:buNone/>
              <a:defRPr/>
            </a:lvl7pPr>
            <a:lvl8pPr marL="3200115" indent="0" algn="ctr">
              <a:buNone/>
              <a:defRPr/>
            </a:lvl8pPr>
            <a:lvl9pPr marL="3657274"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79314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03413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59" indent="0">
              <a:buNone/>
              <a:defRPr sz="1800"/>
            </a:lvl2pPr>
            <a:lvl3pPr marL="914318" indent="0">
              <a:buNone/>
              <a:defRPr sz="1600"/>
            </a:lvl3pPr>
            <a:lvl4pPr marL="1371477" indent="0">
              <a:buNone/>
              <a:defRPr sz="1400"/>
            </a:lvl4pPr>
            <a:lvl5pPr marL="1828637" indent="0">
              <a:buNone/>
              <a:defRPr sz="1400"/>
            </a:lvl5pPr>
            <a:lvl6pPr marL="2285797" indent="0">
              <a:buNone/>
              <a:defRPr sz="1400"/>
            </a:lvl6pPr>
            <a:lvl7pPr marL="2742956" indent="0">
              <a:buNone/>
              <a:defRPr sz="1400"/>
            </a:lvl7pPr>
            <a:lvl8pPr marL="3200115" indent="0">
              <a:buNone/>
              <a:defRPr sz="1400"/>
            </a:lvl8pPr>
            <a:lvl9pPr marL="3657274"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74081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910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29317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59" indent="0">
              <a:buNone/>
              <a:defRPr sz="2000" b="1"/>
            </a:lvl2pPr>
            <a:lvl3pPr marL="914318" indent="0">
              <a:buNone/>
              <a:defRPr sz="1800" b="1"/>
            </a:lvl3pPr>
            <a:lvl4pPr marL="1371477" indent="0">
              <a:buNone/>
              <a:defRPr sz="1600" b="1"/>
            </a:lvl4pPr>
            <a:lvl5pPr marL="1828637" indent="0">
              <a:buNone/>
              <a:defRPr sz="1600" b="1"/>
            </a:lvl5pPr>
            <a:lvl6pPr marL="2285797" indent="0">
              <a:buNone/>
              <a:defRPr sz="1600" b="1"/>
            </a:lvl6pPr>
            <a:lvl7pPr marL="2742956" indent="0">
              <a:buNone/>
              <a:defRPr sz="1600" b="1"/>
            </a:lvl7pPr>
            <a:lvl8pPr marL="3200115" indent="0">
              <a:buNone/>
              <a:defRPr sz="1600" b="1"/>
            </a:lvl8pPr>
            <a:lvl9pPr marL="365727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7159" indent="0">
              <a:buNone/>
              <a:defRPr sz="2000" b="1"/>
            </a:lvl2pPr>
            <a:lvl3pPr marL="914318" indent="0">
              <a:buNone/>
              <a:defRPr sz="1800" b="1"/>
            </a:lvl3pPr>
            <a:lvl4pPr marL="1371477" indent="0">
              <a:buNone/>
              <a:defRPr sz="1600" b="1"/>
            </a:lvl4pPr>
            <a:lvl5pPr marL="1828637" indent="0">
              <a:buNone/>
              <a:defRPr sz="1600" b="1"/>
            </a:lvl5pPr>
            <a:lvl6pPr marL="2285797" indent="0">
              <a:buNone/>
              <a:defRPr sz="1600" b="1"/>
            </a:lvl6pPr>
            <a:lvl7pPr marL="2742956" indent="0">
              <a:buNone/>
              <a:defRPr sz="1600" b="1"/>
            </a:lvl7pPr>
            <a:lvl8pPr marL="3200115" indent="0">
              <a:buNone/>
              <a:defRPr sz="1600" b="1"/>
            </a:lvl8pPr>
            <a:lvl9pPr marL="365727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57061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877944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27197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59" indent="0">
              <a:buNone/>
              <a:defRPr sz="1200"/>
            </a:lvl2pPr>
            <a:lvl3pPr marL="914318" indent="0">
              <a:buNone/>
              <a:defRPr sz="1000"/>
            </a:lvl3pPr>
            <a:lvl4pPr marL="1371477" indent="0">
              <a:buNone/>
              <a:defRPr sz="900"/>
            </a:lvl4pPr>
            <a:lvl5pPr marL="1828637" indent="0">
              <a:buNone/>
              <a:defRPr sz="900"/>
            </a:lvl5pPr>
            <a:lvl6pPr marL="2285797" indent="0">
              <a:buNone/>
              <a:defRPr sz="900"/>
            </a:lvl6pPr>
            <a:lvl7pPr marL="2742956" indent="0">
              <a:buNone/>
              <a:defRPr sz="900"/>
            </a:lvl7pPr>
            <a:lvl8pPr marL="3200115" indent="0">
              <a:buNone/>
              <a:defRPr sz="900"/>
            </a:lvl8pPr>
            <a:lvl9pPr marL="3657274"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90848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73620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9" indent="0">
              <a:buNone/>
              <a:defRPr sz="2800"/>
            </a:lvl2pPr>
            <a:lvl3pPr marL="914318" indent="0">
              <a:buNone/>
              <a:defRPr sz="2400"/>
            </a:lvl3pPr>
            <a:lvl4pPr marL="1371477" indent="0">
              <a:buNone/>
              <a:defRPr sz="2000"/>
            </a:lvl4pPr>
            <a:lvl5pPr marL="1828637" indent="0">
              <a:buNone/>
              <a:defRPr sz="2000"/>
            </a:lvl5pPr>
            <a:lvl6pPr marL="2285797" indent="0">
              <a:buNone/>
              <a:defRPr sz="2000"/>
            </a:lvl6pPr>
            <a:lvl7pPr marL="2742956" indent="0">
              <a:buNone/>
              <a:defRPr sz="2000"/>
            </a:lvl7pPr>
            <a:lvl8pPr marL="3200115" indent="0">
              <a:buNone/>
              <a:defRPr sz="2000"/>
            </a:lvl8pPr>
            <a:lvl9pPr marL="3657274"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59" indent="0">
              <a:buNone/>
              <a:defRPr sz="1200"/>
            </a:lvl2pPr>
            <a:lvl3pPr marL="914318" indent="0">
              <a:buNone/>
              <a:defRPr sz="1000"/>
            </a:lvl3pPr>
            <a:lvl4pPr marL="1371477" indent="0">
              <a:buNone/>
              <a:defRPr sz="900"/>
            </a:lvl4pPr>
            <a:lvl5pPr marL="1828637" indent="0">
              <a:buNone/>
              <a:defRPr sz="900"/>
            </a:lvl5pPr>
            <a:lvl6pPr marL="2285797" indent="0">
              <a:buNone/>
              <a:defRPr sz="900"/>
            </a:lvl6pPr>
            <a:lvl7pPr marL="2742956" indent="0">
              <a:buNone/>
              <a:defRPr sz="900"/>
            </a:lvl7pPr>
            <a:lvl8pPr marL="3200115" indent="0">
              <a:buNone/>
              <a:defRPr sz="900"/>
            </a:lvl8pPr>
            <a:lvl9pPr marL="3657274"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72217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129969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05388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9" indent="0" algn="ctr">
              <a:buNone/>
              <a:defRPr/>
            </a:lvl2pPr>
            <a:lvl3pPr marL="914318" indent="0" algn="ctr">
              <a:buNone/>
              <a:defRPr/>
            </a:lvl3pPr>
            <a:lvl4pPr marL="1371477" indent="0" algn="ctr">
              <a:buNone/>
              <a:defRPr/>
            </a:lvl4pPr>
            <a:lvl5pPr marL="1828637" indent="0" algn="ctr">
              <a:buNone/>
              <a:defRPr/>
            </a:lvl5pPr>
            <a:lvl6pPr marL="2285797" indent="0" algn="ctr">
              <a:buNone/>
              <a:defRPr/>
            </a:lvl6pPr>
            <a:lvl7pPr marL="2742956" indent="0" algn="ctr">
              <a:buNone/>
              <a:defRPr/>
            </a:lvl7pPr>
            <a:lvl8pPr marL="3200115" indent="0" algn="ctr">
              <a:buNone/>
              <a:defRPr/>
            </a:lvl8pPr>
            <a:lvl9pPr marL="3657274"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455952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358603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59" indent="0">
              <a:buNone/>
              <a:defRPr sz="1800"/>
            </a:lvl2pPr>
            <a:lvl3pPr marL="914318" indent="0">
              <a:buNone/>
              <a:defRPr sz="1600"/>
            </a:lvl3pPr>
            <a:lvl4pPr marL="1371477" indent="0">
              <a:buNone/>
              <a:defRPr sz="1400"/>
            </a:lvl4pPr>
            <a:lvl5pPr marL="1828637" indent="0">
              <a:buNone/>
              <a:defRPr sz="1400"/>
            </a:lvl5pPr>
            <a:lvl6pPr marL="2285797" indent="0">
              <a:buNone/>
              <a:defRPr sz="1400"/>
            </a:lvl6pPr>
            <a:lvl7pPr marL="2742956" indent="0">
              <a:buNone/>
              <a:defRPr sz="1400"/>
            </a:lvl7pPr>
            <a:lvl8pPr marL="3200115" indent="0">
              <a:buNone/>
              <a:defRPr sz="1400"/>
            </a:lvl8pPr>
            <a:lvl9pPr marL="3657274"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492376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479315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59" indent="0">
              <a:buNone/>
              <a:defRPr sz="2000" b="1"/>
            </a:lvl2pPr>
            <a:lvl3pPr marL="914318" indent="0">
              <a:buNone/>
              <a:defRPr sz="1800" b="1"/>
            </a:lvl3pPr>
            <a:lvl4pPr marL="1371477" indent="0">
              <a:buNone/>
              <a:defRPr sz="1600" b="1"/>
            </a:lvl4pPr>
            <a:lvl5pPr marL="1828637" indent="0">
              <a:buNone/>
              <a:defRPr sz="1600" b="1"/>
            </a:lvl5pPr>
            <a:lvl6pPr marL="2285797" indent="0">
              <a:buNone/>
              <a:defRPr sz="1600" b="1"/>
            </a:lvl6pPr>
            <a:lvl7pPr marL="2742956" indent="0">
              <a:buNone/>
              <a:defRPr sz="1600" b="1"/>
            </a:lvl7pPr>
            <a:lvl8pPr marL="3200115" indent="0">
              <a:buNone/>
              <a:defRPr sz="1600" b="1"/>
            </a:lvl8pPr>
            <a:lvl9pPr marL="365727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7159" indent="0">
              <a:buNone/>
              <a:defRPr sz="2000" b="1"/>
            </a:lvl2pPr>
            <a:lvl3pPr marL="914318" indent="0">
              <a:buNone/>
              <a:defRPr sz="1800" b="1"/>
            </a:lvl3pPr>
            <a:lvl4pPr marL="1371477" indent="0">
              <a:buNone/>
              <a:defRPr sz="1600" b="1"/>
            </a:lvl4pPr>
            <a:lvl5pPr marL="1828637" indent="0">
              <a:buNone/>
              <a:defRPr sz="1600" b="1"/>
            </a:lvl5pPr>
            <a:lvl6pPr marL="2285797" indent="0">
              <a:buNone/>
              <a:defRPr sz="1600" b="1"/>
            </a:lvl6pPr>
            <a:lvl7pPr marL="2742956" indent="0">
              <a:buNone/>
              <a:defRPr sz="1600" b="1"/>
            </a:lvl7pPr>
            <a:lvl8pPr marL="3200115" indent="0">
              <a:buNone/>
              <a:defRPr sz="1600" b="1"/>
            </a:lvl8pPr>
            <a:lvl9pPr marL="365727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797600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178306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29079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59" indent="0">
              <a:buNone/>
              <a:defRPr sz="1800"/>
            </a:lvl2pPr>
            <a:lvl3pPr marL="914318" indent="0">
              <a:buNone/>
              <a:defRPr sz="1600"/>
            </a:lvl3pPr>
            <a:lvl4pPr marL="1371477" indent="0">
              <a:buNone/>
              <a:defRPr sz="1400"/>
            </a:lvl4pPr>
            <a:lvl5pPr marL="1828637" indent="0">
              <a:buNone/>
              <a:defRPr sz="1400"/>
            </a:lvl5pPr>
            <a:lvl6pPr marL="2285797" indent="0">
              <a:buNone/>
              <a:defRPr sz="1400"/>
            </a:lvl6pPr>
            <a:lvl7pPr marL="2742956" indent="0">
              <a:buNone/>
              <a:defRPr sz="1400"/>
            </a:lvl7pPr>
            <a:lvl8pPr marL="3200115" indent="0">
              <a:buNone/>
              <a:defRPr sz="1400"/>
            </a:lvl8pPr>
            <a:lvl9pPr marL="3657274"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483353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59" indent="0">
              <a:buNone/>
              <a:defRPr sz="1200"/>
            </a:lvl2pPr>
            <a:lvl3pPr marL="914318" indent="0">
              <a:buNone/>
              <a:defRPr sz="1000"/>
            </a:lvl3pPr>
            <a:lvl4pPr marL="1371477" indent="0">
              <a:buNone/>
              <a:defRPr sz="900"/>
            </a:lvl4pPr>
            <a:lvl5pPr marL="1828637" indent="0">
              <a:buNone/>
              <a:defRPr sz="900"/>
            </a:lvl5pPr>
            <a:lvl6pPr marL="2285797" indent="0">
              <a:buNone/>
              <a:defRPr sz="900"/>
            </a:lvl6pPr>
            <a:lvl7pPr marL="2742956" indent="0">
              <a:buNone/>
              <a:defRPr sz="900"/>
            </a:lvl7pPr>
            <a:lvl8pPr marL="3200115" indent="0">
              <a:buNone/>
              <a:defRPr sz="900"/>
            </a:lvl8pPr>
            <a:lvl9pPr marL="3657274"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050195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9" indent="0">
              <a:buNone/>
              <a:defRPr sz="2800"/>
            </a:lvl2pPr>
            <a:lvl3pPr marL="914318" indent="0">
              <a:buNone/>
              <a:defRPr sz="2400"/>
            </a:lvl3pPr>
            <a:lvl4pPr marL="1371477" indent="0">
              <a:buNone/>
              <a:defRPr sz="2000"/>
            </a:lvl4pPr>
            <a:lvl5pPr marL="1828637" indent="0">
              <a:buNone/>
              <a:defRPr sz="2000"/>
            </a:lvl5pPr>
            <a:lvl6pPr marL="2285797" indent="0">
              <a:buNone/>
              <a:defRPr sz="2000"/>
            </a:lvl6pPr>
            <a:lvl7pPr marL="2742956" indent="0">
              <a:buNone/>
              <a:defRPr sz="2000"/>
            </a:lvl7pPr>
            <a:lvl8pPr marL="3200115" indent="0">
              <a:buNone/>
              <a:defRPr sz="2000"/>
            </a:lvl8pPr>
            <a:lvl9pPr marL="3657274"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59" indent="0">
              <a:buNone/>
              <a:defRPr sz="1200"/>
            </a:lvl2pPr>
            <a:lvl3pPr marL="914318" indent="0">
              <a:buNone/>
              <a:defRPr sz="1000"/>
            </a:lvl3pPr>
            <a:lvl4pPr marL="1371477" indent="0">
              <a:buNone/>
              <a:defRPr sz="900"/>
            </a:lvl4pPr>
            <a:lvl5pPr marL="1828637" indent="0">
              <a:buNone/>
              <a:defRPr sz="900"/>
            </a:lvl5pPr>
            <a:lvl6pPr marL="2285797" indent="0">
              <a:buNone/>
              <a:defRPr sz="900"/>
            </a:lvl6pPr>
            <a:lvl7pPr marL="2742956" indent="0">
              <a:buNone/>
              <a:defRPr sz="900"/>
            </a:lvl7pPr>
            <a:lvl8pPr marL="3200115" indent="0">
              <a:buNone/>
              <a:defRPr sz="900"/>
            </a:lvl8pPr>
            <a:lvl9pPr marL="3657274"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222961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345285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744671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625194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9" indent="0" algn="ctr">
              <a:buNone/>
              <a:defRPr/>
            </a:lvl2pPr>
            <a:lvl3pPr marL="914318" indent="0" algn="ctr">
              <a:buNone/>
              <a:defRPr/>
            </a:lvl3pPr>
            <a:lvl4pPr marL="1371477" indent="0" algn="ctr">
              <a:buNone/>
              <a:defRPr/>
            </a:lvl4pPr>
            <a:lvl5pPr marL="1828637" indent="0" algn="ctr">
              <a:buNone/>
              <a:defRPr/>
            </a:lvl5pPr>
            <a:lvl6pPr marL="2285797" indent="0" algn="ctr">
              <a:buNone/>
              <a:defRPr/>
            </a:lvl6pPr>
            <a:lvl7pPr marL="2742956" indent="0" algn="ctr">
              <a:buNone/>
              <a:defRPr/>
            </a:lvl7pPr>
            <a:lvl8pPr marL="3200115" indent="0" algn="ctr">
              <a:buNone/>
              <a:defRPr/>
            </a:lvl8pPr>
            <a:lvl9pPr marL="3657274"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957892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653536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59" indent="0">
              <a:buNone/>
              <a:defRPr sz="1800"/>
            </a:lvl2pPr>
            <a:lvl3pPr marL="914318" indent="0">
              <a:buNone/>
              <a:defRPr sz="1600"/>
            </a:lvl3pPr>
            <a:lvl4pPr marL="1371477" indent="0">
              <a:buNone/>
              <a:defRPr sz="1400"/>
            </a:lvl4pPr>
            <a:lvl5pPr marL="1828637" indent="0">
              <a:buNone/>
              <a:defRPr sz="1400"/>
            </a:lvl5pPr>
            <a:lvl6pPr marL="2285797" indent="0">
              <a:buNone/>
              <a:defRPr sz="1400"/>
            </a:lvl6pPr>
            <a:lvl7pPr marL="2742956" indent="0">
              <a:buNone/>
              <a:defRPr sz="1400"/>
            </a:lvl7pPr>
            <a:lvl8pPr marL="3200115" indent="0">
              <a:buNone/>
              <a:defRPr sz="1400"/>
            </a:lvl8pPr>
            <a:lvl9pPr marL="3657274"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140711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235701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59" indent="0">
              <a:buNone/>
              <a:defRPr sz="2000" b="1"/>
            </a:lvl2pPr>
            <a:lvl3pPr marL="914318" indent="0">
              <a:buNone/>
              <a:defRPr sz="1800" b="1"/>
            </a:lvl3pPr>
            <a:lvl4pPr marL="1371477" indent="0">
              <a:buNone/>
              <a:defRPr sz="1600" b="1"/>
            </a:lvl4pPr>
            <a:lvl5pPr marL="1828637" indent="0">
              <a:buNone/>
              <a:defRPr sz="1600" b="1"/>
            </a:lvl5pPr>
            <a:lvl6pPr marL="2285797" indent="0">
              <a:buNone/>
              <a:defRPr sz="1600" b="1"/>
            </a:lvl6pPr>
            <a:lvl7pPr marL="2742956" indent="0">
              <a:buNone/>
              <a:defRPr sz="1600" b="1"/>
            </a:lvl7pPr>
            <a:lvl8pPr marL="3200115" indent="0">
              <a:buNone/>
              <a:defRPr sz="1600" b="1"/>
            </a:lvl8pPr>
            <a:lvl9pPr marL="365727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7159" indent="0">
              <a:buNone/>
              <a:defRPr sz="2000" b="1"/>
            </a:lvl2pPr>
            <a:lvl3pPr marL="914318" indent="0">
              <a:buNone/>
              <a:defRPr sz="1800" b="1"/>
            </a:lvl3pPr>
            <a:lvl4pPr marL="1371477" indent="0">
              <a:buNone/>
              <a:defRPr sz="1600" b="1"/>
            </a:lvl4pPr>
            <a:lvl5pPr marL="1828637" indent="0">
              <a:buNone/>
              <a:defRPr sz="1600" b="1"/>
            </a:lvl5pPr>
            <a:lvl6pPr marL="2285797" indent="0">
              <a:buNone/>
              <a:defRPr sz="1600" b="1"/>
            </a:lvl6pPr>
            <a:lvl7pPr marL="2742956" indent="0">
              <a:buNone/>
              <a:defRPr sz="1600" b="1"/>
            </a:lvl7pPr>
            <a:lvl8pPr marL="3200115" indent="0">
              <a:buNone/>
              <a:defRPr sz="1600" b="1"/>
            </a:lvl8pPr>
            <a:lvl9pPr marL="365727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09761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574423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337432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768073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59" indent="0">
              <a:buNone/>
              <a:defRPr sz="1200"/>
            </a:lvl2pPr>
            <a:lvl3pPr marL="914318" indent="0">
              <a:buNone/>
              <a:defRPr sz="1000"/>
            </a:lvl3pPr>
            <a:lvl4pPr marL="1371477" indent="0">
              <a:buNone/>
              <a:defRPr sz="900"/>
            </a:lvl4pPr>
            <a:lvl5pPr marL="1828637" indent="0">
              <a:buNone/>
              <a:defRPr sz="900"/>
            </a:lvl5pPr>
            <a:lvl6pPr marL="2285797" indent="0">
              <a:buNone/>
              <a:defRPr sz="900"/>
            </a:lvl6pPr>
            <a:lvl7pPr marL="2742956" indent="0">
              <a:buNone/>
              <a:defRPr sz="900"/>
            </a:lvl7pPr>
            <a:lvl8pPr marL="3200115" indent="0">
              <a:buNone/>
              <a:defRPr sz="900"/>
            </a:lvl8pPr>
            <a:lvl9pPr marL="3657274"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393205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9" indent="0">
              <a:buNone/>
              <a:defRPr sz="2800"/>
            </a:lvl2pPr>
            <a:lvl3pPr marL="914318" indent="0">
              <a:buNone/>
              <a:defRPr sz="2400"/>
            </a:lvl3pPr>
            <a:lvl4pPr marL="1371477" indent="0">
              <a:buNone/>
              <a:defRPr sz="2000"/>
            </a:lvl4pPr>
            <a:lvl5pPr marL="1828637" indent="0">
              <a:buNone/>
              <a:defRPr sz="2000"/>
            </a:lvl5pPr>
            <a:lvl6pPr marL="2285797" indent="0">
              <a:buNone/>
              <a:defRPr sz="2000"/>
            </a:lvl6pPr>
            <a:lvl7pPr marL="2742956" indent="0">
              <a:buNone/>
              <a:defRPr sz="2000"/>
            </a:lvl7pPr>
            <a:lvl8pPr marL="3200115" indent="0">
              <a:buNone/>
              <a:defRPr sz="2000"/>
            </a:lvl8pPr>
            <a:lvl9pPr marL="3657274"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59" indent="0">
              <a:buNone/>
              <a:defRPr sz="1200"/>
            </a:lvl2pPr>
            <a:lvl3pPr marL="914318" indent="0">
              <a:buNone/>
              <a:defRPr sz="1000"/>
            </a:lvl3pPr>
            <a:lvl4pPr marL="1371477" indent="0">
              <a:buNone/>
              <a:defRPr sz="900"/>
            </a:lvl4pPr>
            <a:lvl5pPr marL="1828637" indent="0">
              <a:buNone/>
              <a:defRPr sz="900"/>
            </a:lvl5pPr>
            <a:lvl6pPr marL="2285797" indent="0">
              <a:buNone/>
              <a:defRPr sz="900"/>
            </a:lvl6pPr>
            <a:lvl7pPr marL="2742956" indent="0">
              <a:buNone/>
              <a:defRPr sz="900"/>
            </a:lvl7pPr>
            <a:lvl8pPr marL="3200115" indent="0">
              <a:buNone/>
              <a:defRPr sz="900"/>
            </a:lvl8pPr>
            <a:lvl9pPr marL="3657274"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183889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792884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067868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18" indent="0" algn="ctr">
              <a:buNone/>
              <a:defRPr/>
            </a:lvl2pPr>
            <a:lvl3pPr marL="914237" indent="0" algn="ctr">
              <a:buNone/>
              <a:defRPr/>
            </a:lvl3pPr>
            <a:lvl4pPr marL="1371354" indent="0" algn="ctr">
              <a:buNone/>
              <a:defRPr/>
            </a:lvl4pPr>
            <a:lvl5pPr marL="1828474" indent="0" algn="ctr">
              <a:buNone/>
              <a:defRPr/>
            </a:lvl5pPr>
            <a:lvl6pPr marL="2285593" indent="0" algn="ctr">
              <a:buNone/>
              <a:defRPr/>
            </a:lvl6pPr>
            <a:lvl7pPr marL="2742712" indent="0" algn="ctr">
              <a:buNone/>
              <a:defRPr/>
            </a:lvl7pPr>
            <a:lvl8pPr marL="3199830" indent="0" algn="ctr">
              <a:buNone/>
              <a:defRPr/>
            </a:lvl8pPr>
            <a:lvl9pPr marL="3656948"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Corbel" pitchFamily="34" charset="0"/>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Corbel" pitchFamily="34" charset="0"/>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Corbel" pitchFamily="34" charset="0"/>
                <a:cs typeface="Arial" charset="0"/>
              </a:defRPr>
            </a:lvl1pPr>
          </a:lstStyle>
          <a:p>
            <a:pPr>
              <a:defRPr/>
            </a:pPr>
            <a:fld id="{DC8C38F8-7E31-401C-984D-B1B87D482BA2}" type="slidenum">
              <a:rPr lang="en-US"/>
              <a:pPr>
                <a:defRPr/>
              </a:pPr>
              <a:t>‹#›</a:t>
            </a:fld>
            <a:endParaRPr lang="en-US"/>
          </a:p>
        </p:txBody>
      </p:sp>
    </p:spTree>
    <p:extLst>
      <p:ext uri="{BB962C8B-B14F-4D97-AF65-F5344CB8AC3E}">
        <p14:creationId xmlns:p14="http://schemas.microsoft.com/office/powerpoint/2010/main" val="27353245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Corbel" pitchFamily="34" charset="0"/>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Corbel" pitchFamily="34" charset="0"/>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Corbel" pitchFamily="34" charset="0"/>
                <a:cs typeface="Arial" charset="0"/>
              </a:defRPr>
            </a:lvl1pPr>
          </a:lstStyle>
          <a:p>
            <a:pPr>
              <a:defRPr/>
            </a:pPr>
            <a:fld id="{FF4AEAD9-5886-4E2A-9307-4E93CBBB0C94}" type="slidenum">
              <a:rPr lang="en-US"/>
              <a:pPr>
                <a:defRPr/>
              </a:pPr>
              <a:t>‹#›</a:t>
            </a:fld>
            <a:endParaRPr lang="en-US"/>
          </a:p>
        </p:txBody>
      </p:sp>
    </p:spTree>
    <p:extLst>
      <p:ext uri="{BB962C8B-B14F-4D97-AF65-F5344CB8AC3E}">
        <p14:creationId xmlns:p14="http://schemas.microsoft.com/office/powerpoint/2010/main" val="41761656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118" indent="0">
              <a:buNone/>
              <a:defRPr sz="1800"/>
            </a:lvl2pPr>
            <a:lvl3pPr marL="914237" indent="0">
              <a:buNone/>
              <a:defRPr sz="1600"/>
            </a:lvl3pPr>
            <a:lvl4pPr marL="1371354" indent="0">
              <a:buNone/>
              <a:defRPr sz="1400"/>
            </a:lvl4pPr>
            <a:lvl5pPr marL="1828474" indent="0">
              <a:buNone/>
              <a:defRPr sz="1400"/>
            </a:lvl5pPr>
            <a:lvl6pPr marL="2285593" indent="0">
              <a:buNone/>
              <a:defRPr sz="1400"/>
            </a:lvl6pPr>
            <a:lvl7pPr marL="2742712" indent="0">
              <a:buNone/>
              <a:defRPr sz="1400"/>
            </a:lvl7pPr>
            <a:lvl8pPr marL="3199830" indent="0">
              <a:buNone/>
              <a:defRPr sz="1400"/>
            </a:lvl8pPr>
            <a:lvl9pPr marL="3656948"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Corbel" pitchFamily="34" charset="0"/>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Corbel" pitchFamily="34" charset="0"/>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Corbel" pitchFamily="34" charset="0"/>
                <a:cs typeface="Arial" charset="0"/>
              </a:defRPr>
            </a:lvl1pPr>
          </a:lstStyle>
          <a:p>
            <a:pPr>
              <a:defRPr/>
            </a:pPr>
            <a:fld id="{957523A0-B414-413D-86C6-32A3B39E04A4}" type="slidenum">
              <a:rPr lang="en-US"/>
              <a:pPr>
                <a:defRPr/>
              </a:pPr>
              <a:t>‹#›</a:t>
            </a:fld>
            <a:endParaRPr lang="en-US"/>
          </a:p>
        </p:txBody>
      </p:sp>
    </p:spTree>
    <p:extLst>
      <p:ext uri="{BB962C8B-B14F-4D97-AF65-F5344CB8AC3E}">
        <p14:creationId xmlns:p14="http://schemas.microsoft.com/office/powerpoint/2010/main" val="34056489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Corbel" pitchFamily="34" charset="0"/>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Corbel" pitchFamily="34" charset="0"/>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Corbel" pitchFamily="34" charset="0"/>
                <a:cs typeface="Arial" charset="0"/>
              </a:defRPr>
            </a:lvl1pPr>
          </a:lstStyle>
          <a:p>
            <a:pPr>
              <a:defRPr/>
            </a:pPr>
            <a:fld id="{71C924AB-CD17-43DE-B420-F4A09B174C78}" type="slidenum">
              <a:rPr lang="en-US"/>
              <a:pPr>
                <a:defRPr/>
              </a:pPr>
              <a:t>‹#›</a:t>
            </a:fld>
            <a:endParaRPr lang="en-US"/>
          </a:p>
        </p:txBody>
      </p:sp>
    </p:spTree>
    <p:extLst>
      <p:ext uri="{BB962C8B-B14F-4D97-AF65-F5344CB8AC3E}">
        <p14:creationId xmlns:p14="http://schemas.microsoft.com/office/powerpoint/2010/main" val="1376188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59" indent="0">
              <a:buNone/>
              <a:defRPr sz="2000" b="1"/>
            </a:lvl2pPr>
            <a:lvl3pPr marL="914318" indent="0">
              <a:buNone/>
              <a:defRPr sz="1800" b="1"/>
            </a:lvl3pPr>
            <a:lvl4pPr marL="1371477" indent="0">
              <a:buNone/>
              <a:defRPr sz="1600" b="1"/>
            </a:lvl4pPr>
            <a:lvl5pPr marL="1828637" indent="0">
              <a:buNone/>
              <a:defRPr sz="1600" b="1"/>
            </a:lvl5pPr>
            <a:lvl6pPr marL="2285797" indent="0">
              <a:buNone/>
              <a:defRPr sz="1600" b="1"/>
            </a:lvl6pPr>
            <a:lvl7pPr marL="2742956" indent="0">
              <a:buNone/>
              <a:defRPr sz="1600" b="1"/>
            </a:lvl7pPr>
            <a:lvl8pPr marL="3200115" indent="0">
              <a:buNone/>
              <a:defRPr sz="1600" b="1"/>
            </a:lvl8pPr>
            <a:lvl9pPr marL="365727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7159" indent="0">
              <a:buNone/>
              <a:defRPr sz="2000" b="1"/>
            </a:lvl2pPr>
            <a:lvl3pPr marL="914318" indent="0">
              <a:buNone/>
              <a:defRPr sz="1800" b="1"/>
            </a:lvl3pPr>
            <a:lvl4pPr marL="1371477" indent="0">
              <a:buNone/>
              <a:defRPr sz="1600" b="1"/>
            </a:lvl4pPr>
            <a:lvl5pPr marL="1828637" indent="0">
              <a:buNone/>
              <a:defRPr sz="1600" b="1"/>
            </a:lvl5pPr>
            <a:lvl6pPr marL="2285797" indent="0">
              <a:buNone/>
              <a:defRPr sz="1600" b="1"/>
            </a:lvl6pPr>
            <a:lvl7pPr marL="2742956" indent="0">
              <a:buNone/>
              <a:defRPr sz="1600" b="1"/>
            </a:lvl7pPr>
            <a:lvl8pPr marL="3200115" indent="0">
              <a:buNone/>
              <a:defRPr sz="1600" b="1"/>
            </a:lvl8pPr>
            <a:lvl9pPr marL="365727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085176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5"/>
            <a:ext cx="4040188" cy="639762"/>
          </a:xfrm>
        </p:spPr>
        <p:txBody>
          <a:bodyPr anchor="b"/>
          <a:lstStyle>
            <a:lvl1pPr marL="0" indent="0">
              <a:buNone/>
              <a:defRPr sz="2400" b="1"/>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5"/>
            <a:ext cx="4041775" cy="639762"/>
          </a:xfrm>
        </p:spPr>
        <p:txBody>
          <a:bodyPr anchor="b"/>
          <a:lstStyle>
            <a:lvl1pPr marL="0" indent="0">
              <a:buNone/>
              <a:defRPr sz="2400" b="1"/>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Corbel" pitchFamily="34" charset="0"/>
                <a:cs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Corbel" pitchFamily="34" charset="0"/>
                <a:cs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Corbel" pitchFamily="34" charset="0"/>
                <a:cs typeface="Arial" charset="0"/>
              </a:defRPr>
            </a:lvl1pPr>
          </a:lstStyle>
          <a:p>
            <a:pPr>
              <a:defRPr/>
            </a:pPr>
            <a:fld id="{782F4CBE-B8F0-497C-A404-789D4AE408B0}" type="slidenum">
              <a:rPr lang="en-US"/>
              <a:pPr>
                <a:defRPr/>
              </a:pPr>
              <a:t>‹#›</a:t>
            </a:fld>
            <a:endParaRPr lang="en-US"/>
          </a:p>
        </p:txBody>
      </p:sp>
    </p:spTree>
    <p:extLst>
      <p:ext uri="{BB962C8B-B14F-4D97-AF65-F5344CB8AC3E}">
        <p14:creationId xmlns:p14="http://schemas.microsoft.com/office/powerpoint/2010/main" val="35649805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Corbel" pitchFamily="34" charset="0"/>
                <a:cs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Corbel" pitchFamily="34" charset="0"/>
                <a:cs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Corbel" pitchFamily="34" charset="0"/>
                <a:cs typeface="Arial" charset="0"/>
              </a:defRPr>
            </a:lvl1pPr>
          </a:lstStyle>
          <a:p>
            <a:pPr>
              <a:defRPr/>
            </a:pPr>
            <a:fld id="{237AEA6B-0F9A-493D-9952-FA87C1152208}" type="slidenum">
              <a:rPr lang="en-US"/>
              <a:pPr>
                <a:defRPr/>
              </a:pPr>
              <a:t>‹#›</a:t>
            </a:fld>
            <a:endParaRPr lang="en-US"/>
          </a:p>
        </p:txBody>
      </p:sp>
    </p:spTree>
    <p:extLst>
      <p:ext uri="{BB962C8B-B14F-4D97-AF65-F5344CB8AC3E}">
        <p14:creationId xmlns:p14="http://schemas.microsoft.com/office/powerpoint/2010/main" val="22284894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Corbel" pitchFamily="34" charset="0"/>
                <a:cs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Corbel" pitchFamily="34" charset="0"/>
                <a:cs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Corbel" pitchFamily="34" charset="0"/>
                <a:cs typeface="Arial" charset="0"/>
              </a:defRPr>
            </a:lvl1pPr>
          </a:lstStyle>
          <a:p>
            <a:pPr>
              <a:defRPr/>
            </a:pPr>
            <a:fld id="{386CE2B1-1E2E-4B56-A4BE-79DC47C70C0E}" type="slidenum">
              <a:rPr lang="en-US"/>
              <a:pPr>
                <a:defRPr/>
              </a:pPr>
              <a:t>‹#›</a:t>
            </a:fld>
            <a:endParaRPr lang="en-US"/>
          </a:p>
        </p:txBody>
      </p:sp>
    </p:spTree>
    <p:extLst>
      <p:ext uri="{BB962C8B-B14F-4D97-AF65-F5344CB8AC3E}">
        <p14:creationId xmlns:p14="http://schemas.microsoft.com/office/powerpoint/2010/main" val="16698248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18" indent="0">
              <a:buNone/>
              <a:defRPr sz="1200"/>
            </a:lvl2pPr>
            <a:lvl3pPr marL="914237" indent="0">
              <a:buNone/>
              <a:defRPr sz="1000"/>
            </a:lvl3pPr>
            <a:lvl4pPr marL="1371354" indent="0">
              <a:buNone/>
              <a:defRPr sz="900"/>
            </a:lvl4pPr>
            <a:lvl5pPr marL="1828474" indent="0">
              <a:buNone/>
              <a:defRPr sz="900"/>
            </a:lvl5pPr>
            <a:lvl6pPr marL="2285593" indent="0">
              <a:buNone/>
              <a:defRPr sz="900"/>
            </a:lvl6pPr>
            <a:lvl7pPr marL="2742712" indent="0">
              <a:buNone/>
              <a:defRPr sz="900"/>
            </a:lvl7pPr>
            <a:lvl8pPr marL="3199830" indent="0">
              <a:buNone/>
              <a:defRPr sz="900"/>
            </a:lvl8pPr>
            <a:lvl9pPr marL="365694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Corbel" pitchFamily="34" charset="0"/>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Corbel" pitchFamily="34" charset="0"/>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Corbel" pitchFamily="34" charset="0"/>
                <a:cs typeface="Arial" charset="0"/>
              </a:defRPr>
            </a:lvl1pPr>
          </a:lstStyle>
          <a:p>
            <a:pPr>
              <a:defRPr/>
            </a:pPr>
            <a:fld id="{F92305A0-EC2C-4DA3-91F7-9900193B0E37}" type="slidenum">
              <a:rPr lang="en-US"/>
              <a:pPr>
                <a:defRPr/>
              </a:pPr>
              <a:t>‹#›</a:t>
            </a:fld>
            <a:endParaRPr lang="en-US"/>
          </a:p>
        </p:txBody>
      </p:sp>
    </p:spTree>
    <p:extLst>
      <p:ext uri="{BB962C8B-B14F-4D97-AF65-F5344CB8AC3E}">
        <p14:creationId xmlns:p14="http://schemas.microsoft.com/office/powerpoint/2010/main" val="19510906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18" indent="0">
              <a:buNone/>
              <a:defRPr sz="2800"/>
            </a:lvl2pPr>
            <a:lvl3pPr marL="914237" indent="0">
              <a:buNone/>
              <a:defRPr sz="2400"/>
            </a:lvl3pPr>
            <a:lvl4pPr marL="1371354" indent="0">
              <a:buNone/>
              <a:defRPr sz="2000"/>
            </a:lvl4pPr>
            <a:lvl5pPr marL="1828474" indent="0">
              <a:buNone/>
              <a:defRPr sz="2000"/>
            </a:lvl5pPr>
            <a:lvl6pPr marL="2285593" indent="0">
              <a:buNone/>
              <a:defRPr sz="2000"/>
            </a:lvl6pPr>
            <a:lvl7pPr marL="2742712" indent="0">
              <a:buNone/>
              <a:defRPr sz="2000"/>
            </a:lvl7pPr>
            <a:lvl8pPr marL="3199830" indent="0">
              <a:buNone/>
              <a:defRPr sz="2000"/>
            </a:lvl8pPr>
            <a:lvl9pPr marL="3656948" indent="0">
              <a:buNone/>
              <a:defRPr sz="2000"/>
            </a:lvl9pPr>
          </a:lstStyle>
          <a:p>
            <a:pPr lvl="0"/>
            <a:endParaRPr lang="en-US" noProof="0" smtClean="0"/>
          </a:p>
        </p:txBody>
      </p:sp>
      <p:sp>
        <p:nvSpPr>
          <p:cNvPr id="4" name="Text Placeholder 3"/>
          <p:cNvSpPr>
            <a:spLocks noGrp="1"/>
          </p:cNvSpPr>
          <p:nvPr>
            <p:ph type="body" sz="half" idx="2"/>
          </p:nvPr>
        </p:nvSpPr>
        <p:spPr>
          <a:xfrm>
            <a:off x="1792288" y="5367340"/>
            <a:ext cx="5486400" cy="804862"/>
          </a:xfrm>
        </p:spPr>
        <p:txBody>
          <a:bodyPr/>
          <a:lstStyle>
            <a:lvl1pPr marL="0" indent="0">
              <a:buNone/>
              <a:defRPr sz="1400"/>
            </a:lvl1pPr>
            <a:lvl2pPr marL="457118" indent="0">
              <a:buNone/>
              <a:defRPr sz="1200"/>
            </a:lvl2pPr>
            <a:lvl3pPr marL="914237" indent="0">
              <a:buNone/>
              <a:defRPr sz="1000"/>
            </a:lvl3pPr>
            <a:lvl4pPr marL="1371354" indent="0">
              <a:buNone/>
              <a:defRPr sz="900"/>
            </a:lvl4pPr>
            <a:lvl5pPr marL="1828474" indent="0">
              <a:buNone/>
              <a:defRPr sz="900"/>
            </a:lvl5pPr>
            <a:lvl6pPr marL="2285593" indent="0">
              <a:buNone/>
              <a:defRPr sz="900"/>
            </a:lvl6pPr>
            <a:lvl7pPr marL="2742712" indent="0">
              <a:buNone/>
              <a:defRPr sz="900"/>
            </a:lvl7pPr>
            <a:lvl8pPr marL="3199830" indent="0">
              <a:buNone/>
              <a:defRPr sz="900"/>
            </a:lvl8pPr>
            <a:lvl9pPr marL="365694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Corbel" pitchFamily="34" charset="0"/>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Corbel" pitchFamily="34" charset="0"/>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Corbel" pitchFamily="34" charset="0"/>
                <a:cs typeface="Arial" charset="0"/>
              </a:defRPr>
            </a:lvl1pPr>
          </a:lstStyle>
          <a:p>
            <a:pPr>
              <a:defRPr/>
            </a:pPr>
            <a:fld id="{7DB9BEBC-96B3-486F-A522-0DCD94CB0A66}" type="slidenum">
              <a:rPr lang="en-US"/>
              <a:pPr>
                <a:defRPr/>
              </a:pPr>
              <a:t>‹#›</a:t>
            </a:fld>
            <a:endParaRPr lang="en-US"/>
          </a:p>
        </p:txBody>
      </p:sp>
    </p:spTree>
    <p:extLst>
      <p:ext uri="{BB962C8B-B14F-4D97-AF65-F5344CB8AC3E}">
        <p14:creationId xmlns:p14="http://schemas.microsoft.com/office/powerpoint/2010/main" val="18263124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Corbel" pitchFamily="34" charset="0"/>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Corbel" pitchFamily="34" charset="0"/>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Corbel" pitchFamily="34" charset="0"/>
                <a:cs typeface="Arial" charset="0"/>
              </a:defRPr>
            </a:lvl1pPr>
          </a:lstStyle>
          <a:p>
            <a:pPr>
              <a:defRPr/>
            </a:pPr>
            <a:fld id="{22B6FADF-5BA3-44EA-AABC-406028CDD2F9}" type="slidenum">
              <a:rPr lang="en-US"/>
              <a:pPr>
                <a:defRPr/>
              </a:pPr>
              <a:t>‹#›</a:t>
            </a:fld>
            <a:endParaRPr lang="en-US"/>
          </a:p>
        </p:txBody>
      </p:sp>
    </p:spTree>
    <p:extLst>
      <p:ext uri="{BB962C8B-B14F-4D97-AF65-F5344CB8AC3E}">
        <p14:creationId xmlns:p14="http://schemas.microsoft.com/office/powerpoint/2010/main" val="33076871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Corbel" pitchFamily="34" charset="0"/>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Corbel" pitchFamily="34" charset="0"/>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Corbel" pitchFamily="34" charset="0"/>
                <a:cs typeface="Arial" charset="0"/>
              </a:defRPr>
            </a:lvl1pPr>
          </a:lstStyle>
          <a:p>
            <a:pPr>
              <a:defRPr/>
            </a:pPr>
            <a:fld id="{371E8E7D-F654-4E02-8B5E-A17EDB9A0F28}" type="slidenum">
              <a:rPr lang="en-US"/>
              <a:pPr>
                <a:defRPr/>
              </a:pPr>
              <a:t>‹#›</a:t>
            </a:fld>
            <a:endParaRPr lang="en-US"/>
          </a:p>
        </p:txBody>
      </p:sp>
    </p:spTree>
    <p:extLst>
      <p:ext uri="{BB962C8B-B14F-4D97-AF65-F5344CB8AC3E}">
        <p14:creationId xmlns:p14="http://schemas.microsoft.com/office/powerpoint/2010/main" val="18280017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sz="1800">
              <a:solidFill>
                <a:prstClr val="white"/>
              </a:solidFill>
            </a:endParaRPr>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sz="1800">
              <a:solidFill>
                <a:prstClr val="white"/>
              </a:solidFill>
            </a:endParaRPr>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fontAlgn="base">
              <a:spcBef>
                <a:spcPct val="0"/>
              </a:spcBef>
              <a:spcAft>
                <a:spcPct val="0"/>
              </a:spcAft>
              <a:defRPr>
                <a:solidFill>
                  <a:prstClr val="white">
                    <a:tint val="95000"/>
                  </a:prstClr>
                </a:solidFill>
                <a:latin typeface="Corbel" pitchFamily="34" charset="0"/>
                <a:cs typeface="Arial" charset="0"/>
              </a:defRPr>
            </a:lvl1pPr>
          </a:lstStyle>
          <a:p>
            <a:pPr>
              <a:defRPr/>
            </a:pPr>
            <a:fld id="{E447F4F9-13BD-4B17-BD12-184E8EE4B300}" type="datetimeFigureOut">
              <a:rPr lang="en-US"/>
              <a:pPr>
                <a:defRPr/>
              </a:pPr>
              <a:t>10/15/2014</a:t>
            </a:fld>
            <a:endParaRPr lang="en-US"/>
          </a:p>
        </p:txBody>
      </p:sp>
      <p:sp>
        <p:nvSpPr>
          <p:cNvPr id="7" name="Footer Placeholder 4"/>
          <p:cNvSpPr>
            <a:spLocks noGrp="1"/>
          </p:cNvSpPr>
          <p:nvPr>
            <p:ph type="ftr" sz="quarter" idx="11"/>
          </p:nvPr>
        </p:nvSpPr>
        <p:spPr/>
        <p:txBody>
          <a:bodyPr/>
          <a:lstStyle>
            <a:lvl1pPr fontAlgn="base">
              <a:spcBef>
                <a:spcPct val="0"/>
              </a:spcBef>
              <a:spcAft>
                <a:spcPct val="0"/>
              </a:spcAft>
              <a:defRPr>
                <a:solidFill>
                  <a:prstClr val="white">
                    <a:tint val="95000"/>
                  </a:prstClr>
                </a:solidFill>
                <a:latin typeface="Corbel" pitchFamily="34" charset="0"/>
                <a:cs typeface="Arial" charset="0"/>
              </a:defRPr>
            </a:lvl1pPr>
          </a:lstStyle>
          <a:p>
            <a:pPr>
              <a:defRPr/>
            </a:pPr>
            <a:endParaRPr lang="en-US"/>
          </a:p>
        </p:txBody>
      </p:sp>
      <p:sp>
        <p:nvSpPr>
          <p:cNvPr id="8" name="Slide Number Placeholder 5"/>
          <p:cNvSpPr>
            <a:spLocks noGrp="1"/>
          </p:cNvSpPr>
          <p:nvPr>
            <p:ph type="sldNum" sz="quarter" idx="12"/>
          </p:nvPr>
        </p:nvSpPr>
        <p:spPr/>
        <p:txBody>
          <a:bodyPr/>
          <a:lstStyle>
            <a:lvl1pPr fontAlgn="base">
              <a:spcBef>
                <a:spcPct val="0"/>
              </a:spcBef>
              <a:spcAft>
                <a:spcPct val="0"/>
              </a:spcAft>
              <a:defRPr>
                <a:solidFill>
                  <a:prstClr val="white">
                    <a:tint val="95000"/>
                  </a:prstClr>
                </a:solidFill>
                <a:latin typeface="Corbel" pitchFamily="34" charset="0"/>
                <a:cs typeface="Arial" charset="0"/>
              </a:defRPr>
            </a:lvl1pPr>
          </a:lstStyle>
          <a:p>
            <a:pPr>
              <a:defRPr/>
            </a:pPr>
            <a:fld id="{F8618916-996F-4325-A39A-6B5E76741776}" type="slidenum">
              <a:rPr lang="en-US"/>
              <a:pPr>
                <a:defRPr/>
              </a:pPr>
              <a:t>‹#›</a:t>
            </a:fld>
            <a:endParaRPr lang="en-US"/>
          </a:p>
        </p:txBody>
      </p:sp>
    </p:spTree>
    <p:extLst>
      <p:ext uri="{BB962C8B-B14F-4D97-AF65-F5344CB8AC3E}">
        <p14:creationId xmlns:p14="http://schemas.microsoft.com/office/powerpoint/2010/main" val="601901590"/>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orbel" pitchFamily="34" charset="0"/>
                <a:cs typeface="Arial" charset="0"/>
              </a:defRPr>
            </a:lvl1pPr>
          </a:lstStyle>
          <a:p>
            <a:pPr>
              <a:defRPr/>
            </a:pPr>
            <a:fld id="{2058DB78-7388-40CA-8F4F-7EFB278D1D7C}" type="datetimeFigureOut">
              <a:rPr lang="en-US"/>
              <a:pPr>
                <a:defRPr/>
              </a:pPr>
              <a:t>10/15/2014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orbel"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orbel" pitchFamily="34" charset="0"/>
                <a:cs typeface="Arial" charset="0"/>
              </a:defRPr>
            </a:lvl1pPr>
          </a:lstStyle>
          <a:p>
            <a:pPr>
              <a:defRPr/>
            </a:pPr>
            <a:fld id="{F94FB795-E44C-491C-9010-B994525ADC2D}" type="slidenum">
              <a:rPr lang="en-US"/>
              <a:pPr>
                <a:defRPr/>
              </a:pPr>
              <a:t>‹#›</a:t>
            </a:fld>
            <a:endParaRPr lang="en-US"/>
          </a:p>
        </p:txBody>
      </p:sp>
    </p:spTree>
    <p:extLst>
      <p:ext uri="{BB962C8B-B14F-4D97-AF65-F5344CB8AC3E}">
        <p14:creationId xmlns:p14="http://schemas.microsoft.com/office/powerpoint/2010/main" val="31271521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sz="1800">
              <a:solidFill>
                <a:prstClr val="white"/>
              </a:solidFill>
            </a:endParaRPr>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sz="1800">
              <a:solidFill>
                <a:prstClr val="white"/>
              </a:solidFill>
            </a:endParaRPr>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fontAlgn="base">
              <a:spcBef>
                <a:spcPct val="0"/>
              </a:spcBef>
              <a:spcAft>
                <a:spcPct val="0"/>
              </a:spcAft>
              <a:defRPr>
                <a:solidFill>
                  <a:prstClr val="white">
                    <a:tint val="95000"/>
                  </a:prstClr>
                </a:solidFill>
                <a:latin typeface="Corbel" pitchFamily="34" charset="0"/>
                <a:cs typeface="Arial" charset="0"/>
              </a:defRPr>
            </a:lvl1pPr>
          </a:lstStyle>
          <a:p>
            <a:pPr>
              <a:defRPr/>
            </a:pPr>
            <a:fld id="{DC87A4C6-4702-4A04-BA04-09C0094B504B}" type="datetimeFigureOut">
              <a:rPr lang="en-US"/>
              <a:pPr>
                <a:defRPr/>
              </a:pPr>
              <a:t>10/15/2014</a:t>
            </a:fld>
            <a:endParaRPr lang="en-US"/>
          </a:p>
        </p:txBody>
      </p:sp>
      <p:sp>
        <p:nvSpPr>
          <p:cNvPr id="7" name="Footer Placeholder 4"/>
          <p:cNvSpPr>
            <a:spLocks noGrp="1"/>
          </p:cNvSpPr>
          <p:nvPr>
            <p:ph type="ftr" sz="quarter" idx="11"/>
          </p:nvPr>
        </p:nvSpPr>
        <p:spPr/>
        <p:txBody>
          <a:bodyPr/>
          <a:lstStyle>
            <a:lvl1pPr fontAlgn="base">
              <a:spcBef>
                <a:spcPct val="0"/>
              </a:spcBef>
              <a:spcAft>
                <a:spcPct val="0"/>
              </a:spcAft>
              <a:defRPr>
                <a:solidFill>
                  <a:prstClr val="white">
                    <a:tint val="95000"/>
                  </a:prstClr>
                </a:solidFill>
                <a:latin typeface="Corbel" pitchFamily="34" charset="0"/>
                <a:cs typeface="Arial" charset="0"/>
              </a:defRPr>
            </a:lvl1pPr>
          </a:lstStyle>
          <a:p>
            <a:pPr>
              <a:defRPr/>
            </a:pPr>
            <a:endParaRPr lang="en-US"/>
          </a:p>
        </p:txBody>
      </p:sp>
      <p:sp>
        <p:nvSpPr>
          <p:cNvPr id="8" name="Slide Number Placeholder 5"/>
          <p:cNvSpPr>
            <a:spLocks noGrp="1"/>
          </p:cNvSpPr>
          <p:nvPr>
            <p:ph type="sldNum" sz="quarter" idx="12"/>
          </p:nvPr>
        </p:nvSpPr>
        <p:spPr/>
        <p:txBody>
          <a:bodyPr/>
          <a:lstStyle>
            <a:lvl1pPr fontAlgn="base">
              <a:spcBef>
                <a:spcPct val="0"/>
              </a:spcBef>
              <a:spcAft>
                <a:spcPct val="0"/>
              </a:spcAft>
              <a:defRPr>
                <a:solidFill>
                  <a:prstClr val="white">
                    <a:tint val="95000"/>
                  </a:prstClr>
                </a:solidFill>
                <a:latin typeface="Corbel" pitchFamily="34" charset="0"/>
                <a:cs typeface="Arial" charset="0"/>
              </a:defRPr>
            </a:lvl1pPr>
          </a:lstStyle>
          <a:p>
            <a:pPr>
              <a:defRPr/>
            </a:pPr>
            <a:fld id="{1AA94F27-7128-46E9-9FD2-43C9590AFB80}" type="slidenum">
              <a:rPr lang="en-US"/>
              <a:pPr>
                <a:defRPr/>
              </a:pPr>
              <a:t>‹#›</a:t>
            </a:fld>
            <a:endParaRPr lang="en-US"/>
          </a:p>
        </p:txBody>
      </p:sp>
    </p:spTree>
    <p:extLst>
      <p:ext uri="{BB962C8B-B14F-4D97-AF65-F5344CB8AC3E}">
        <p14:creationId xmlns:p14="http://schemas.microsoft.com/office/powerpoint/2010/main" val="3775776896"/>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465110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orbel" pitchFamily="34" charset="0"/>
                <a:cs typeface="Arial" charset="0"/>
              </a:defRPr>
            </a:lvl1pPr>
          </a:lstStyle>
          <a:p>
            <a:pPr>
              <a:defRPr/>
            </a:pPr>
            <a:fld id="{5948C927-D35C-4C24-A833-4117E6401500}" type="datetimeFigureOut">
              <a:rPr lang="en-US"/>
              <a:pPr>
                <a:defRPr/>
              </a:pPr>
              <a:t>10/15/2014</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orbel"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orbel" pitchFamily="34" charset="0"/>
                <a:cs typeface="Arial" charset="0"/>
              </a:defRPr>
            </a:lvl1pPr>
          </a:lstStyle>
          <a:p>
            <a:pPr>
              <a:defRPr/>
            </a:pPr>
            <a:fld id="{C5E1EDAB-0DC3-46AE-B8A8-367433AB9E2B}" type="slidenum">
              <a:rPr lang="en-US"/>
              <a:pPr>
                <a:defRPr/>
              </a:pPr>
              <a:t>‹#›</a:t>
            </a:fld>
            <a:endParaRPr lang="en-US"/>
          </a:p>
        </p:txBody>
      </p:sp>
    </p:spTree>
    <p:extLst>
      <p:ext uri="{BB962C8B-B14F-4D97-AF65-F5344CB8AC3E}">
        <p14:creationId xmlns:p14="http://schemas.microsoft.com/office/powerpoint/2010/main" val="8397633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Corbel" pitchFamily="34" charset="0"/>
                <a:cs typeface="Arial" charset="0"/>
              </a:defRPr>
            </a:lvl1pPr>
          </a:lstStyle>
          <a:p>
            <a:pPr>
              <a:defRPr/>
            </a:pPr>
            <a:fld id="{058BF9CB-3739-4BCE-B992-991D636A5BAB}" type="datetimeFigureOut">
              <a:rPr lang="en-US"/>
              <a:pPr>
                <a:defRPr/>
              </a:pPr>
              <a:t>10/15/2014</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orbel" pitchFamily="34"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orbel" pitchFamily="34" charset="0"/>
                <a:cs typeface="Arial" charset="0"/>
              </a:defRPr>
            </a:lvl1pPr>
          </a:lstStyle>
          <a:p>
            <a:pPr>
              <a:defRPr/>
            </a:pPr>
            <a:fld id="{FC7D2929-C853-4FB6-ACFC-F528F8F5A110}" type="slidenum">
              <a:rPr lang="en-US"/>
              <a:pPr>
                <a:defRPr/>
              </a:pPr>
              <a:t>‹#›</a:t>
            </a:fld>
            <a:endParaRPr lang="en-US"/>
          </a:p>
        </p:txBody>
      </p:sp>
    </p:spTree>
    <p:extLst>
      <p:ext uri="{BB962C8B-B14F-4D97-AF65-F5344CB8AC3E}">
        <p14:creationId xmlns:p14="http://schemas.microsoft.com/office/powerpoint/2010/main" val="33054927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Corbel" pitchFamily="34" charset="0"/>
                <a:cs typeface="Arial" charset="0"/>
              </a:defRPr>
            </a:lvl1pPr>
          </a:lstStyle>
          <a:p>
            <a:pPr>
              <a:defRPr/>
            </a:pPr>
            <a:fld id="{C07F5DD5-3A4E-43CB-BB76-ABA47FB02977}" type="datetimeFigureOut">
              <a:rPr lang="en-US"/>
              <a:pPr>
                <a:defRPr/>
              </a:pPr>
              <a:t>10/15/2014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orbel" pitchFamily="34"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orbel" pitchFamily="34" charset="0"/>
                <a:cs typeface="Arial" charset="0"/>
              </a:defRPr>
            </a:lvl1pPr>
          </a:lstStyle>
          <a:p>
            <a:pPr>
              <a:defRPr/>
            </a:pPr>
            <a:fld id="{5C8501FF-2DC2-4B24-A32B-C8EA3F56D261}" type="slidenum">
              <a:rPr lang="en-US"/>
              <a:pPr>
                <a:defRPr/>
              </a:pPr>
              <a:t>‹#›</a:t>
            </a:fld>
            <a:endParaRPr lang="en-US"/>
          </a:p>
        </p:txBody>
      </p:sp>
    </p:spTree>
    <p:extLst>
      <p:ext uri="{BB962C8B-B14F-4D97-AF65-F5344CB8AC3E}">
        <p14:creationId xmlns:p14="http://schemas.microsoft.com/office/powerpoint/2010/main" val="12131351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orbel" pitchFamily="34" charset="0"/>
                <a:cs typeface="Arial" charset="0"/>
              </a:defRPr>
            </a:lvl1pPr>
          </a:lstStyle>
          <a:p>
            <a:pPr>
              <a:defRPr/>
            </a:pPr>
            <a:fld id="{C80A11D2-E31A-4668-BFF7-D749C4DC67A9}" type="datetimeFigureOut">
              <a:rPr lang="en-US"/>
              <a:pPr>
                <a:defRPr/>
              </a:pPr>
              <a:t>10/15/2014</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orbel" pitchFamily="34"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orbel" pitchFamily="34" charset="0"/>
                <a:cs typeface="Arial" charset="0"/>
              </a:defRPr>
            </a:lvl1pPr>
          </a:lstStyle>
          <a:p>
            <a:pPr>
              <a:defRPr/>
            </a:pPr>
            <a:fld id="{EC284D24-49C3-476C-A52A-3021E2A0DCAF}" type="slidenum">
              <a:rPr lang="en-US"/>
              <a:pPr>
                <a:defRPr/>
              </a:pPr>
              <a:t>‹#›</a:t>
            </a:fld>
            <a:endParaRPr lang="en-US"/>
          </a:p>
        </p:txBody>
      </p:sp>
    </p:spTree>
    <p:extLst>
      <p:ext uri="{BB962C8B-B14F-4D97-AF65-F5344CB8AC3E}">
        <p14:creationId xmlns:p14="http://schemas.microsoft.com/office/powerpoint/2010/main" val="30843226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sz="1800">
              <a:solidFill>
                <a:prstClr val="white"/>
              </a:solidFill>
            </a:endParaRPr>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sz="1800">
              <a:solidFill>
                <a:prstClr val="white"/>
              </a:solidFill>
            </a:endParaRPr>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fontAlgn="base">
              <a:spcBef>
                <a:spcPct val="0"/>
              </a:spcBef>
              <a:spcAft>
                <a:spcPct val="0"/>
              </a:spcAft>
              <a:defRPr>
                <a:latin typeface="Corbel" pitchFamily="34" charset="0"/>
                <a:cs typeface="Arial" charset="0"/>
              </a:defRPr>
            </a:lvl1pPr>
          </a:lstStyle>
          <a:p>
            <a:pPr>
              <a:defRPr/>
            </a:pPr>
            <a:fld id="{3313C711-433C-44EA-BB05-BF9871B585AE}" type="datetimeFigureOut">
              <a:rPr lang="en-US"/>
              <a:pPr>
                <a:defRPr/>
              </a:pPr>
              <a:t>10/15/2014</a:t>
            </a:fld>
            <a:endParaRPr lang="en-US"/>
          </a:p>
        </p:txBody>
      </p:sp>
      <p:sp>
        <p:nvSpPr>
          <p:cNvPr id="8" name="Footer Placeholder 5"/>
          <p:cNvSpPr>
            <a:spLocks noGrp="1"/>
          </p:cNvSpPr>
          <p:nvPr>
            <p:ph type="ftr" sz="quarter" idx="11"/>
          </p:nvPr>
        </p:nvSpPr>
        <p:spPr/>
        <p:txBody>
          <a:bodyPr/>
          <a:lstStyle>
            <a:lvl1pPr fontAlgn="base">
              <a:spcBef>
                <a:spcPct val="0"/>
              </a:spcBef>
              <a:spcAft>
                <a:spcPct val="0"/>
              </a:spcAft>
              <a:defRPr>
                <a:latin typeface="Corbel" pitchFamily="34" charset="0"/>
                <a:cs typeface="Arial" charset="0"/>
              </a:defRPr>
            </a:lvl1pPr>
          </a:lstStyle>
          <a:p>
            <a:pPr>
              <a:defRPr/>
            </a:pPr>
            <a:endParaRPr lang="en-US"/>
          </a:p>
        </p:txBody>
      </p:sp>
      <p:sp>
        <p:nvSpPr>
          <p:cNvPr id="9" name="Slide Number Placeholder 6"/>
          <p:cNvSpPr>
            <a:spLocks noGrp="1"/>
          </p:cNvSpPr>
          <p:nvPr>
            <p:ph type="sldNum" sz="quarter" idx="12"/>
          </p:nvPr>
        </p:nvSpPr>
        <p:spPr/>
        <p:txBody>
          <a:bodyPr/>
          <a:lstStyle>
            <a:lvl1pPr fontAlgn="base">
              <a:spcBef>
                <a:spcPct val="0"/>
              </a:spcBef>
              <a:spcAft>
                <a:spcPct val="0"/>
              </a:spcAft>
              <a:defRPr>
                <a:latin typeface="Corbel" pitchFamily="34" charset="0"/>
                <a:cs typeface="Arial" charset="0"/>
              </a:defRPr>
            </a:lvl1pPr>
          </a:lstStyle>
          <a:p>
            <a:pPr>
              <a:defRPr/>
            </a:pPr>
            <a:fld id="{C7726946-685D-4D77-B191-4F5BBBAF321D}" type="slidenum">
              <a:rPr lang="en-US"/>
              <a:pPr>
                <a:defRPr/>
              </a:pPr>
              <a:t>‹#›</a:t>
            </a:fld>
            <a:endParaRPr lang="en-US"/>
          </a:p>
        </p:txBody>
      </p:sp>
    </p:spTree>
    <p:extLst>
      <p:ext uri="{BB962C8B-B14F-4D97-AF65-F5344CB8AC3E}">
        <p14:creationId xmlns:p14="http://schemas.microsoft.com/office/powerpoint/2010/main" val="8230884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sz="1800">
              <a:solidFill>
                <a:prstClr val="white"/>
              </a:solidFill>
            </a:endParaRPr>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sz="1800">
              <a:solidFill>
                <a:prstClr val="white"/>
              </a:solidFill>
            </a:endParaRPr>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fontAlgn="base">
              <a:spcBef>
                <a:spcPct val="0"/>
              </a:spcBef>
              <a:spcAft>
                <a:spcPct val="0"/>
              </a:spcAft>
              <a:defRPr>
                <a:latin typeface="Corbel" pitchFamily="34" charset="0"/>
                <a:cs typeface="Arial" charset="0"/>
              </a:defRPr>
            </a:lvl1pPr>
          </a:lstStyle>
          <a:p>
            <a:pPr>
              <a:defRPr/>
            </a:pPr>
            <a:fld id="{F9DD668F-7021-4AF1-8E0D-6AA80EC6811A}" type="datetimeFigureOut">
              <a:rPr lang="en-US"/>
              <a:pPr>
                <a:defRPr/>
              </a:pPr>
              <a:t>10/15/2014</a:t>
            </a:fld>
            <a:endParaRPr lang="en-US"/>
          </a:p>
        </p:txBody>
      </p:sp>
      <p:sp>
        <p:nvSpPr>
          <p:cNvPr id="8" name="Footer Placeholder 5"/>
          <p:cNvSpPr>
            <a:spLocks noGrp="1"/>
          </p:cNvSpPr>
          <p:nvPr>
            <p:ph type="ftr" sz="quarter" idx="11"/>
          </p:nvPr>
        </p:nvSpPr>
        <p:spPr>
          <a:xfrm>
            <a:off x="3035300" y="1169988"/>
            <a:ext cx="5194300" cy="201612"/>
          </a:xfrm>
        </p:spPr>
        <p:txBody>
          <a:bodyPr/>
          <a:lstStyle>
            <a:lvl1pPr fontAlgn="base">
              <a:spcBef>
                <a:spcPct val="0"/>
              </a:spcBef>
              <a:spcAft>
                <a:spcPct val="0"/>
              </a:spcAft>
              <a:defRPr>
                <a:solidFill>
                  <a:prstClr val="white">
                    <a:shade val="50000"/>
                  </a:prstClr>
                </a:solidFill>
                <a:latin typeface="Corbel" pitchFamily="34" charset="0"/>
                <a:cs typeface="Arial" charset="0"/>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fontAlgn="base">
              <a:spcBef>
                <a:spcPct val="0"/>
              </a:spcBef>
              <a:spcAft>
                <a:spcPct val="0"/>
              </a:spcAft>
              <a:defRPr>
                <a:latin typeface="Corbel" pitchFamily="34" charset="0"/>
                <a:cs typeface="Arial" charset="0"/>
              </a:defRPr>
            </a:lvl1pPr>
          </a:lstStyle>
          <a:p>
            <a:pPr>
              <a:defRPr/>
            </a:pPr>
            <a:fld id="{450098A0-F532-47C5-9E38-59AE14302CD2}" type="slidenum">
              <a:rPr lang="en-US"/>
              <a:pPr>
                <a:defRPr/>
              </a:pPr>
              <a:t>‹#›</a:t>
            </a:fld>
            <a:endParaRPr lang="en-US"/>
          </a:p>
        </p:txBody>
      </p:sp>
    </p:spTree>
    <p:extLst>
      <p:ext uri="{BB962C8B-B14F-4D97-AF65-F5344CB8AC3E}">
        <p14:creationId xmlns:p14="http://schemas.microsoft.com/office/powerpoint/2010/main" val="4069917810"/>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orbel" pitchFamily="34" charset="0"/>
                <a:cs typeface="Arial" charset="0"/>
              </a:defRPr>
            </a:lvl1pPr>
          </a:lstStyle>
          <a:p>
            <a:pPr>
              <a:defRPr/>
            </a:pPr>
            <a:fld id="{80DA6B24-AC77-4B92-8CD6-C24D761A5C5A}" type="datetimeFigureOut">
              <a:rPr lang="en-US"/>
              <a:pPr>
                <a:defRPr/>
              </a:pPr>
              <a:t>10/15/2014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orbel"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orbel" pitchFamily="34" charset="0"/>
                <a:cs typeface="Arial" charset="0"/>
              </a:defRPr>
            </a:lvl1pPr>
          </a:lstStyle>
          <a:p>
            <a:pPr>
              <a:defRPr/>
            </a:pPr>
            <a:fld id="{444610D5-D967-43DA-9C5F-83F5AFBC2CC8}" type="slidenum">
              <a:rPr lang="en-US"/>
              <a:pPr>
                <a:defRPr/>
              </a:pPr>
              <a:t>‹#›</a:t>
            </a:fld>
            <a:endParaRPr lang="en-US"/>
          </a:p>
        </p:txBody>
      </p:sp>
    </p:spTree>
    <p:extLst>
      <p:ext uri="{BB962C8B-B14F-4D97-AF65-F5344CB8AC3E}">
        <p14:creationId xmlns:p14="http://schemas.microsoft.com/office/powerpoint/2010/main" val="30095014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sz="1800">
              <a:solidFill>
                <a:prstClr val="white"/>
              </a:solidFill>
            </a:endParaRPr>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sz="1800">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fontAlgn="base">
              <a:spcBef>
                <a:spcPct val="0"/>
              </a:spcBef>
              <a:spcAft>
                <a:spcPct val="0"/>
              </a:spcAft>
              <a:defRPr>
                <a:latin typeface="Corbel" pitchFamily="34" charset="0"/>
                <a:cs typeface="Arial" charset="0"/>
              </a:defRPr>
            </a:lvl1pPr>
          </a:lstStyle>
          <a:p>
            <a:pPr>
              <a:defRPr/>
            </a:pPr>
            <a:fld id="{FFC90D84-A7FA-410F-AFC0-DA35D1F54926}" type="datetimeFigureOut">
              <a:rPr lang="en-US"/>
              <a:pPr>
                <a:defRPr/>
              </a:pPr>
              <a:t>10/15/2014</a:t>
            </a:fld>
            <a:endParaRPr lang="en-US"/>
          </a:p>
        </p:txBody>
      </p:sp>
      <p:sp>
        <p:nvSpPr>
          <p:cNvPr id="7" name="Footer Placeholder 4"/>
          <p:cNvSpPr>
            <a:spLocks noGrp="1"/>
          </p:cNvSpPr>
          <p:nvPr>
            <p:ph type="ftr" sz="quarter" idx="11"/>
          </p:nvPr>
        </p:nvSpPr>
        <p:spPr>
          <a:xfrm>
            <a:off x="2640013" y="6376988"/>
            <a:ext cx="3836987" cy="365125"/>
          </a:xfrm>
        </p:spPr>
        <p:txBody>
          <a:bodyPr/>
          <a:lstStyle>
            <a:lvl1pPr fontAlgn="base">
              <a:spcBef>
                <a:spcPct val="0"/>
              </a:spcBef>
              <a:spcAft>
                <a:spcPct val="0"/>
              </a:spcAft>
              <a:defRPr>
                <a:latin typeface="Corbel" pitchFamily="34" charset="0"/>
                <a:cs typeface="Arial" charset="0"/>
              </a:defRPr>
            </a:lvl1pPr>
          </a:lstStyle>
          <a:p>
            <a:pPr>
              <a:defRPr/>
            </a:pPr>
            <a:endParaRPr lang="en-US"/>
          </a:p>
        </p:txBody>
      </p:sp>
      <p:sp>
        <p:nvSpPr>
          <p:cNvPr id="8" name="Slide Number Placeholder 5"/>
          <p:cNvSpPr>
            <a:spLocks noGrp="1"/>
          </p:cNvSpPr>
          <p:nvPr>
            <p:ph type="sldNum" sz="quarter" idx="12"/>
          </p:nvPr>
        </p:nvSpPr>
        <p:spPr/>
        <p:txBody>
          <a:bodyPr/>
          <a:lstStyle>
            <a:lvl1pPr fontAlgn="base">
              <a:spcBef>
                <a:spcPct val="0"/>
              </a:spcBef>
              <a:spcAft>
                <a:spcPct val="0"/>
              </a:spcAft>
              <a:defRPr>
                <a:latin typeface="Corbel" pitchFamily="34" charset="0"/>
                <a:cs typeface="Arial" charset="0"/>
              </a:defRPr>
            </a:lvl1pPr>
          </a:lstStyle>
          <a:p>
            <a:pPr>
              <a:defRPr/>
            </a:pPr>
            <a:fld id="{F99C1292-D079-4F1B-958B-5B639889A778}" type="slidenum">
              <a:rPr lang="en-US"/>
              <a:pPr>
                <a:defRPr/>
              </a:pPr>
              <a:t>‹#›</a:t>
            </a:fld>
            <a:endParaRPr lang="en-US"/>
          </a:p>
        </p:txBody>
      </p:sp>
    </p:spTree>
    <p:extLst>
      <p:ext uri="{BB962C8B-B14F-4D97-AF65-F5344CB8AC3E}">
        <p14:creationId xmlns:p14="http://schemas.microsoft.com/office/powerpoint/2010/main" val="306179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3578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59" indent="0">
              <a:buNone/>
              <a:defRPr sz="1200"/>
            </a:lvl2pPr>
            <a:lvl3pPr marL="914318" indent="0">
              <a:buNone/>
              <a:defRPr sz="1000"/>
            </a:lvl3pPr>
            <a:lvl4pPr marL="1371477" indent="0">
              <a:buNone/>
              <a:defRPr sz="900"/>
            </a:lvl4pPr>
            <a:lvl5pPr marL="1828637" indent="0">
              <a:buNone/>
              <a:defRPr sz="900"/>
            </a:lvl5pPr>
            <a:lvl6pPr marL="2285797" indent="0">
              <a:buNone/>
              <a:defRPr sz="900"/>
            </a:lvl6pPr>
            <a:lvl7pPr marL="2742956" indent="0">
              <a:buNone/>
              <a:defRPr sz="900"/>
            </a:lvl7pPr>
            <a:lvl8pPr marL="3200115" indent="0">
              <a:buNone/>
              <a:defRPr sz="900"/>
            </a:lvl8pPr>
            <a:lvl9pPr marL="3657274"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01779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9" indent="0">
              <a:buNone/>
              <a:defRPr sz="2800"/>
            </a:lvl2pPr>
            <a:lvl3pPr marL="914318" indent="0">
              <a:buNone/>
              <a:defRPr sz="2400"/>
            </a:lvl3pPr>
            <a:lvl4pPr marL="1371477" indent="0">
              <a:buNone/>
              <a:defRPr sz="2000"/>
            </a:lvl4pPr>
            <a:lvl5pPr marL="1828637" indent="0">
              <a:buNone/>
              <a:defRPr sz="2000"/>
            </a:lvl5pPr>
            <a:lvl6pPr marL="2285797" indent="0">
              <a:buNone/>
              <a:defRPr sz="2000"/>
            </a:lvl6pPr>
            <a:lvl7pPr marL="2742956" indent="0">
              <a:buNone/>
              <a:defRPr sz="2000"/>
            </a:lvl7pPr>
            <a:lvl8pPr marL="3200115" indent="0">
              <a:buNone/>
              <a:defRPr sz="2000"/>
            </a:lvl8pPr>
            <a:lvl9pPr marL="3657274"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59" indent="0">
              <a:buNone/>
              <a:defRPr sz="1200"/>
            </a:lvl2pPr>
            <a:lvl3pPr marL="914318" indent="0">
              <a:buNone/>
              <a:defRPr sz="1000"/>
            </a:lvl3pPr>
            <a:lvl4pPr marL="1371477" indent="0">
              <a:buNone/>
              <a:defRPr sz="900"/>
            </a:lvl4pPr>
            <a:lvl5pPr marL="1828637" indent="0">
              <a:buNone/>
              <a:defRPr sz="900"/>
            </a:lvl5pPr>
            <a:lvl6pPr marL="2285797" indent="0">
              <a:buNone/>
              <a:defRPr sz="900"/>
            </a:lvl6pPr>
            <a:lvl7pPr marL="2742956" indent="0">
              <a:buNone/>
              <a:defRPr sz="900"/>
            </a:lvl7pPr>
            <a:lvl8pPr marL="3200115" indent="0">
              <a:buNone/>
              <a:defRPr sz="900"/>
            </a:lvl8pPr>
            <a:lvl9pPr marL="3657274"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12361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7.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838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defRPr sz="1400">
                <a:latin typeface="+mn-lt"/>
              </a:defRPr>
            </a:lvl1pPr>
          </a:lstStyle>
          <a:p>
            <a:pPr>
              <a:defRPr/>
            </a:pPr>
            <a:endParaRPr lang="en-US"/>
          </a:p>
        </p:txBody>
      </p:sp>
      <p:sp>
        <p:nvSpPr>
          <p:cNvPr id="17838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ctr">
              <a:defRPr sz="1400">
                <a:latin typeface="+mn-lt"/>
              </a:defRPr>
            </a:lvl1pPr>
          </a:lstStyle>
          <a:p>
            <a:pPr>
              <a:defRPr/>
            </a:pPr>
            <a:endParaRPr lang="en-US"/>
          </a:p>
        </p:txBody>
      </p:sp>
      <p:sp>
        <p:nvSpPr>
          <p:cNvPr id="17838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a:defRPr sz="1400">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923" r:id="rId1"/>
    <p:sldLayoutId id="2147484924" r:id="rId2"/>
    <p:sldLayoutId id="2147484925" r:id="rId3"/>
    <p:sldLayoutId id="2147484926" r:id="rId4"/>
    <p:sldLayoutId id="2147484927" r:id="rId5"/>
    <p:sldLayoutId id="2147484928" r:id="rId6"/>
    <p:sldLayoutId id="2147484929" r:id="rId7"/>
    <p:sldLayoutId id="2147484930" r:id="rId8"/>
    <p:sldLayoutId id="2147484931" r:id="rId9"/>
    <p:sldLayoutId id="2147484932" r:id="rId10"/>
    <p:sldLayoutId id="214748493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59" algn="ctr" rtl="0" fontAlgn="base">
        <a:spcBef>
          <a:spcPct val="0"/>
        </a:spcBef>
        <a:spcAft>
          <a:spcPct val="0"/>
        </a:spcAft>
        <a:defRPr sz="4400">
          <a:solidFill>
            <a:schemeClr val="tx2"/>
          </a:solidFill>
          <a:latin typeface="Arial" charset="0"/>
          <a:cs typeface="Arial" charset="0"/>
        </a:defRPr>
      </a:lvl6pPr>
      <a:lvl7pPr marL="914318" algn="ctr" rtl="0" fontAlgn="base">
        <a:spcBef>
          <a:spcPct val="0"/>
        </a:spcBef>
        <a:spcAft>
          <a:spcPct val="0"/>
        </a:spcAft>
        <a:defRPr sz="4400">
          <a:solidFill>
            <a:schemeClr val="tx2"/>
          </a:solidFill>
          <a:latin typeface="Arial" charset="0"/>
          <a:cs typeface="Arial" charset="0"/>
        </a:defRPr>
      </a:lvl7pPr>
      <a:lvl8pPr marL="1371477" algn="ctr" rtl="0" fontAlgn="base">
        <a:spcBef>
          <a:spcPct val="0"/>
        </a:spcBef>
        <a:spcAft>
          <a:spcPct val="0"/>
        </a:spcAft>
        <a:defRPr sz="4400">
          <a:solidFill>
            <a:schemeClr val="tx2"/>
          </a:solidFill>
          <a:latin typeface="Arial" charset="0"/>
          <a:cs typeface="Arial" charset="0"/>
        </a:defRPr>
      </a:lvl8pPr>
      <a:lvl9pPr marL="1828637" algn="ctr" rtl="0" fontAlgn="base">
        <a:spcBef>
          <a:spcPct val="0"/>
        </a:spcBef>
        <a:spcAft>
          <a:spcPct val="0"/>
        </a:spcAft>
        <a:defRPr sz="4400">
          <a:solidFill>
            <a:schemeClr val="tx2"/>
          </a:solidFill>
          <a:latin typeface="Arial" charset="0"/>
          <a:cs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cs typeface="+mn-cs"/>
        </a:defRPr>
      </a:lvl2pPr>
      <a:lvl3pPr marL="1141413" indent="-227013" algn="l" rtl="0" eaLnBrk="0" fontAlgn="base" hangingPunct="0">
        <a:spcBef>
          <a:spcPct val="20000"/>
        </a:spcBef>
        <a:spcAft>
          <a:spcPct val="0"/>
        </a:spcAft>
        <a:buChar char="•"/>
        <a:defRPr sz="2400">
          <a:solidFill>
            <a:schemeClr val="tx1"/>
          </a:solidFill>
          <a:latin typeface="+mn-lt"/>
          <a:cs typeface="+mn-cs"/>
        </a:defRPr>
      </a:lvl3pPr>
      <a:lvl4pPr marL="1598613" indent="-227013" algn="l" rtl="0" eaLnBrk="0" fontAlgn="base" hangingPunct="0">
        <a:spcBef>
          <a:spcPct val="20000"/>
        </a:spcBef>
        <a:spcAft>
          <a:spcPct val="0"/>
        </a:spcAft>
        <a:buChar char="–"/>
        <a:defRPr sz="2000">
          <a:solidFill>
            <a:schemeClr val="tx1"/>
          </a:solidFill>
          <a:latin typeface="+mn-lt"/>
          <a:cs typeface="+mn-cs"/>
        </a:defRPr>
      </a:lvl4pPr>
      <a:lvl5pPr marL="2055813" indent="-227013" algn="l" rtl="0" eaLnBrk="0" fontAlgn="base" hangingPunct="0">
        <a:spcBef>
          <a:spcPct val="20000"/>
        </a:spcBef>
        <a:spcAft>
          <a:spcPct val="0"/>
        </a:spcAft>
        <a:buChar char="»"/>
        <a:defRPr sz="2000">
          <a:solidFill>
            <a:schemeClr val="tx1"/>
          </a:solidFill>
          <a:latin typeface="+mn-lt"/>
          <a:cs typeface="+mn-cs"/>
        </a:defRPr>
      </a:lvl5pPr>
      <a:lvl6pPr marL="2514376" indent="-228580" algn="l" rtl="0" fontAlgn="base">
        <a:spcBef>
          <a:spcPct val="20000"/>
        </a:spcBef>
        <a:spcAft>
          <a:spcPct val="0"/>
        </a:spcAft>
        <a:buChar char="»"/>
        <a:defRPr sz="2000">
          <a:solidFill>
            <a:schemeClr val="tx1"/>
          </a:solidFill>
          <a:latin typeface="+mn-lt"/>
          <a:cs typeface="+mn-cs"/>
        </a:defRPr>
      </a:lvl6pPr>
      <a:lvl7pPr marL="2971535" indent="-228580" algn="l" rtl="0" fontAlgn="base">
        <a:spcBef>
          <a:spcPct val="20000"/>
        </a:spcBef>
        <a:spcAft>
          <a:spcPct val="0"/>
        </a:spcAft>
        <a:buChar char="»"/>
        <a:defRPr sz="2000">
          <a:solidFill>
            <a:schemeClr val="tx1"/>
          </a:solidFill>
          <a:latin typeface="+mn-lt"/>
          <a:cs typeface="+mn-cs"/>
        </a:defRPr>
      </a:lvl7pPr>
      <a:lvl8pPr marL="3428695" indent="-228580" algn="l" rtl="0" fontAlgn="base">
        <a:spcBef>
          <a:spcPct val="20000"/>
        </a:spcBef>
        <a:spcAft>
          <a:spcPct val="0"/>
        </a:spcAft>
        <a:buChar char="»"/>
        <a:defRPr sz="2000">
          <a:solidFill>
            <a:schemeClr val="tx1"/>
          </a:solidFill>
          <a:latin typeface="+mn-lt"/>
          <a:cs typeface="+mn-cs"/>
        </a:defRPr>
      </a:lvl8pPr>
      <a:lvl9pPr marL="3885854" indent="-22858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7" algn="l" defTabSz="914318" rtl="0" eaLnBrk="1" latinLnBrk="0" hangingPunct="1">
        <a:defRPr sz="1800" kern="1200">
          <a:solidFill>
            <a:schemeClr val="tx1"/>
          </a:solidFill>
          <a:latin typeface="+mn-lt"/>
          <a:ea typeface="+mn-ea"/>
          <a:cs typeface="+mn-cs"/>
        </a:defRPr>
      </a:lvl4pPr>
      <a:lvl5pPr marL="1828637" algn="l" defTabSz="914318" rtl="0" eaLnBrk="1" latinLnBrk="0" hangingPunct="1">
        <a:defRPr sz="1800" kern="1200">
          <a:solidFill>
            <a:schemeClr val="tx1"/>
          </a:solidFill>
          <a:latin typeface="+mn-lt"/>
          <a:ea typeface="+mn-ea"/>
          <a:cs typeface="+mn-cs"/>
        </a:defRPr>
      </a:lvl5pPr>
      <a:lvl6pPr marL="2285797" algn="l" defTabSz="914318" rtl="0" eaLnBrk="1" latinLnBrk="0" hangingPunct="1">
        <a:defRPr sz="1800" kern="1200">
          <a:solidFill>
            <a:schemeClr val="tx1"/>
          </a:solidFill>
          <a:latin typeface="+mn-lt"/>
          <a:ea typeface="+mn-ea"/>
          <a:cs typeface="+mn-cs"/>
        </a:defRPr>
      </a:lvl6pPr>
      <a:lvl7pPr marL="2742956" algn="l" defTabSz="914318" rtl="0" eaLnBrk="1" latinLnBrk="0" hangingPunct="1">
        <a:defRPr sz="1800" kern="1200">
          <a:solidFill>
            <a:schemeClr val="tx1"/>
          </a:solidFill>
          <a:latin typeface="+mn-lt"/>
          <a:ea typeface="+mn-ea"/>
          <a:cs typeface="+mn-cs"/>
        </a:defRPr>
      </a:lvl7pPr>
      <a:lvl8pPr marL="3200115" algn="l" defTabSz="914318" rtl="0" eaLnBrk="1" latinLnBrk="0" hangingPunct="1">
        <a:defRPr sz="1800" kern="1200">
          <a:solidFill>
            <a:schemeClr val="tx1"/>
          </a:solidFill>
          <a:latin typeface="+mn-lt"/>
          <a:ea typeface="+mn-ea"/>
          <a:cs typeface="+mn-cs"/>
        </a:defRPr>
      </a:lvl8pPr>
      <a:lvl9pPr marL="3657274" algn="l" defTabSz="91431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0"/>
            <a:ext cx="9144000" cy="1371600"/>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92" tIns="45695" rIns="91392" bIns="45695" numCol="1" anchor="ctr" anchorCtr="0" compatLnSpc="1">
            <a:prstTxWarp prst="textNoShape">
              <a:avLst/>
            </a:prstTxWarp>
          </a:bodyPr>
          <a:lstStyle/>
          <a:p>
            <a:pPr lvl="0"/>
            <a:r>
              <a:rPr lang="en-US" altLang="en-US" smtClean="0"/>
              <a:t>Click to edit Master title style</a:t>
            </a:r>
          </a:p>
        </p:txBody>
      </p:sp>
      <p:sp useBgFill="1">
        <p:nvSpPr>
          <p:cNvPr id="2051" name="Rectangle 3"/>
          <p:cNvSpPr>
            <a:spLocks noGrp="1" noChangeArrowheads="1"/>
          </p:cNvSpPr>
          <p:nvPr>
            <p:ph type="body" idx="1"/>
          </p:nvPr>
        </p:nvSpPr>
        <p:spPr bwMode="auto">
          <a:xfrm>
            <a:off x="0" y="1371600"/>
            <a:ext cx="8229600" cy="452596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92" tIns="45695" rIns="91392" bIns="4569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1186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392" tIns="45695" rIns="91392" bIns="45695" numCol="1" anchor="t" anchorCtr="0" compatLnSpc="1">
            <a:prstTxWarp prst="textNoShape">
              <a:avLst/>
            </a:prstTxWarp>
          </a:bodyPr>
          <a:lstStyle>
            <a:lvl1pPr>
              <a:defRPr sz="1400">
                <a:latin typeface="Arial" charset="0"/>
              </a:defRPr>
            </a:lvl1pPr>
          </a:lstStyle>
          <a:p>
            <a:pPr>
              <a:defRPr/>
            </a:pPr>
            <a:endParaRPr lang="en-US"/>
          </a:p>
        </p:txBody>
      </p:sp>
      <p:sp>
        <p:nvSpPr>
          <p:cNvPr id="21186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p:spPr>
        <p:txBody>
          <a:bodyPr vert="horz" wrap="square" lIns="91392" tIns="45695" rIns="91392" bIns="45695" numCol="1" anchor="t" anchorCtr="0" compatLnSpc="1">
            <a:prstTxWarp prst="textNoShape">
              <a:avLst/>
            </a:prstTxWarp>
          </a:bodyPr>
          <a:lstStyle>
            <a:lvl1pPr algn="ctr">
              <a:defRPr sz="1400">
                <a:latin typeface="Arial" charset="0"/>
              </a:defRPr>
            </a:lvl1pPr>
          </a:lstStyle>
          <a:p>
            <a:pPr>
              <a:defRPr/>
            </a:pPr>
            <a:endParaRPr lang="en-US"/>
          </a:p>
        </p:txBody>
      </p:sp>
      <p:sp>
        <p:nvSpPr>
          <p:cNvPr id="21186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p:spPr>
        <p:txBody>
          <a:bodyPr vert="horz" wrap="square" lIns="91392" tIns="45695" rIns="91392" bIns="45695" numCol="1" anchor="t" anchorCtr="0" compatLnSpc="1">
            <a:prstTxWarp prst="textNoShape">
              <a:avLst/>
            </a:prstTxWarp>
          </a:bodyPr>
          <a:lstStyle>
            <a:lvl1pPr algn="r">
              <a:defRPr sz="1400">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934" r:id="rId1"/>
    <p:sldLayoutId id="2147484935" r:id="rId2"/>
    <p:sldLayoutId id="2147484936" r:id="rId3"/>
    <p:sldLayoutId id="2147484937" r:id="rId4"/>
    <p:sldLayoutId id="2147484938" r:id="rId5"/>
    <p:sldLayoutId id="2147484939" r:id="rId6"/>
    <p:sldLayoutId id="2147484940" r:id="rId7"/>
    <p:sldLayoutId id="2147484941" r:id="rId8"/>
    <p:sldLayoutId id="2147484942" r:id="rId9"/>
    <p:sldLayoutId id="2147484943" r:id="rId10"/>
    <p:sldLayoutId id="2147484944" r:id="rId11"/>
  </p:sldLayoutIdLst>
  <p:txStyles>
    <p:titleStyle>
      <a:lvl1pPr algn="ctr" defTabSz="868363" rtl="0" eaLnBrk="0" fontAlgn="base" hangingPunct="0">
        <a:spcBef>
          <a:spcPct val="0"/>
        </a:spcBef>
        <a:spcAft>
          <a:spcPct val="0"/>
        </a:spcAft>
        <a:defRPr sz="4400" b="1">
          <a:solidFill>
            <a:schemeClr val="bg1"/>
          </a:solidFill>
          <a:latin typeface="+mj-lt"/>
          <a:ea typeface="+mj-ea"/>
          <a:cs typeface="+mj-cs"/>
        </a:defRPr>
      </a:lvl1pPr>
      <a:lvl2pPr algn="ctr" defTabSz="868363" rtl="0" eaLnBrk="0" fontAlgn="base" hangingPunct="0">
        <a:spcBef>
          <a:spcPct val="0"/>
        </a:spcBef>
        <a:spcAft>
          <a:spcPct val="0"/>
        </a:spcAft>
        <a:defRPr sz="4400" b="1">
          <a:solidFill>
            <a:schemeClr val="bg1"/>
          </a:solidFill>
          <a:latin typeface="Tahoma" pitchFamily="34" charset="0"/>
          <a:cs typeface="Arial" charset="0"/>
        </a:defRPr>
      </a:lvl2pPr>
      <a:lvl3pPr algn="ctr" defTabSz="868363" rtl="0" eaLnBrk="0" fontAlgn="base" hangingPunct="0">
        <a:spcBef>
          <a:spcPct val="0"/>
        </a:spcBef>
        <a:spcAft>
          <a:spcPct val="0"/>
        </a:spcAft>
        <a:defRPr sz="4400" b="1">
          <a:solidFill>
            <a:schemeClr val="bg1"/>
          </a:solidFill>
          <a:latin typeface="Tahoma" pitchFamily="34" charset="0"/>
          <a:cs typeface="Arial" charset="0"/>
        </a:defRPr>
      </a:lvl3pPr>
      <a:lvl4pPr algn="ctr" defTabSz="868363" rtl="0" eaLnBrk="0" fontAlgn="base" hangingPunct="0">
        <a:spcBef>
          <a:spcPct val="0"/>
        </a:spcBef>
        <a:spcAft>
          <a:spcPct val="0"/>
        </a:spcAft>
        <a:defRPr sz="4400" b="1">
          <a:solidFill>
            <a:schemeClr val="bg1"/>
          </a:solidFill>
          <a:latin typeface="Tahoma" pitchFamily="34" charset="0"/>
          <a:cs typeface="Arial" charset="0"/>
        </a:defRPr>
      </a:lvl4pPr>
      <a:lvl5pPr algn="ctr" defTabSz="868363" rtl="0" eaLnBrk="0" fontAlgn="base" hangingPunct="0">
        <a:spcBef>
          <a:spcPct val="0"/>
        </a:spcBef>
        <a:spcAft>
          <a:spcPct val="0"/>
        </a:spcAft>
        <a:defRPr sz="4400" b="1">
          <a:solidFill>
            <a:schemeClr val="bg1"/>
          </a:solidFill>
          <a:latin typeface="Tahoma" pitchFamily="34" charset="0"/>
          <a:cs typeface="Arial" charset="0"/>
        </a:defRPr>
      </a:lvl5pPr>
      <a:lvl6pPr marL="457159" algn="ctr" defTabSz="869872" rtl="0" eaLnBrk="0" fontAlgn="base" hangingPunct="0">
        <a:spcBef>
          <a:spcPct val="0"/>
        </a:spcBef>
        <a:spcAft>
          <a:spcPct val="0"/>
        </a:spcAft>
        <a:defRPr sz="4400" b="1">
          <a:solidFill>
            <a:schemeClr val="bg1"/>
          </a:solidFill>
          <a:latin typeface="Tahoma" pitchFamily="34" charset="0"/>
          <a:cs typeface="Arial" charset="0"/>
        </a:defRPr>
      </a:lvl6pPr>
      <a:lvl7pPr marL="914318" algn="ctr" defTabSz="869872" rtl="0" eaLnBrk="0" fontAlgn="base" hangingPunct="0">
        <a:spcBef>
          <a:spcPct val="0"/>
        </a:spcBef>
        <a:spcAft>
          <a:spcPct val="0"/>
        </a:spcAft>
        <a:defRPr sz="4400" b="1">
          <a:solidFill>
            <a:schemeClr val="bg1"/>
          </a:solidFill>
          <a:latin typeface="Tahoma" pitchFamily="34" charset="0"/>
          <a:cs typeface="Arial" charset="0"/>
        </a:defRPr>
      </a:lvl7pPr>
      <a:lvl8pPr marL="1371477" algn="ctr" defTabSz="869872" rtl="0" eaLnBrk="0" fontAlgn="base" hangingPunct="0">
        <a:spcBef>
          <a:spcPct val="0"/>
        </a:spcBef>
        <a:spcAft>
          <a:spcPct val="0"/>
        </a:spcAft>
        <a:defRPr sz="4400" b="1">
          <a:solidFill>
            <a:schemeClr val="bg1"/>
          </a:solidFill>
          <a:latin typeface="Tahoma" pitchFamily="34" charset="0"/>
          <a:cs typeface="Arial" charset="0"/>
        </a:defRPr>
      </a:lvl8pPr>
      <a:lvl9pPr marL="1828637" algn="ctr" defTabSz="869872" rtl="0" eaLnBrk="0" fontAlgn="base" hangingPunct="0">
        <a:spcBef>
          <a:spcPct val="0"/>
        </a:spcBef>
        <a:spcAft>
          <a:spcPct val="0"/>
        </a:spcAft>
        <a:defRPr sz="4400" b="1">
          <a:solidFill>
            <a:schemeClr val="bg1"/>
          </a:solidFill>
          <a:latin typeface="Tahoma" pitchFamily="34" charset="0"/>
          <a:cs typeface="Arial" charset="0"/>
        </a:defRPr>
      </a:lvl9pPr>
    </p:titleStyle>
    <p:bodyStyle>
      <a:lvl1pPr marL="341313" indent="-341313" algn="l" defTabSz="868363" rtl="0" eaLnBrk="0" fontAlgn="base" hangingPunct="0">
        <a:spcBef>
          <a:spcPct val="20000"/>
        </a:spcBef>
        <a:spcAft>
          <a:spcPct val="0"/>
        </a:spcAft>
        <a:buChar char="•"/>
        <a:defRPr sz="3200" b="1">
          <a:solidFill>
            <a:schemeClr val="tx1"/>
          </a:solidFill>
          <a:latin typeface="+mn-lt"/>
          <a:ea typeface="+mn-ea"/>
          <a:cs typeface="+mn-cs"/>
        </a:defRPr>
      </a:lvl1pPr>
      <a:lvl2pPr marL="739775" indent="-284163" algn="l" defTabSz="868363" rtl="0" eaLnBrk="0" fontAlgn="base" hangingPunct="0">
        <a:spcBef>
          <a:spcPct val="20000"/>
        </a:spcBef>
        <a:spcAft>
          <a:spcPct val="0"/>
        </a:spcAft>
        <a:buChar char="–"/>
        <a:defRPr sz="2800" b="1">
          <a:solidFill>
            <a:schemeClr val="tx1"/>
          </a:solidFill>
          <a:latin typeface="+mn-lt"/>
          <a:cs typeface="+mn-cs"/>
        </a:defRPr>
      </a:lvl2pPr>
      <a:lvl3pPr marL="1139825" indent="-228600" algn="l" defTabSz="868363" rtl="0" eaLnBrk="0" fontAlgn="base" hangingPunct="0">
        <a:spcBef>
          <a:spcPct val="20000"/>
        </a:spcBef>
        <a:spcAft>
          <a:spcPct val="0"/>
        </a:spcAft>
        <a:buChar char="•"/>
        <a:defRPr sz="2400" b="1">
          <a:solidFill>
            <a:schemeClr val="tx1"/>
          </a:solidFill>
          <a:latin typeface="+mn-lt"/>
          <a:cs typeface="+mn-cs"/>
        </a:defRPr>
      </a:lvl3pPr>
      <a:lvl4pPr marL="1597025" indent="-225425" algn="l" defTabSz="868363" rtl="0" eaLnBrk="0" fontAlgn="base" hangingPunct="0">
        <a:spcBef>
          <a:spcPct val="20000"/>
        </a:spcBef>
        <a:spcAft>
          <a:spcPct val="0"/>
        </a:spcAft>
        <a:buChar char="–"/>
        <a:defRPr sz="2000" b="1">
          <a:solidFill>
            <a:schemeClr val="tx1"/>
          </a:solidFill>
          <a:latin typeface="+mn-lt"/>
          <a:cs typeface="+mn-cs"/>
        </a:defRPr>
      </a:lvl4pPr>
      <a:lvl5pPr marL="2051050" indent="-222250" algn="l" defTabSz="868363" rtl="0" eaLnBrk="0" fontAlgn="base" hangingPunct="0">
        <a:spcBef>
          <a:spcPct val="20000"/>
        </a:spcBef>
        <a:spcAft>
          <a:spcPct val="0"/>
        </a:spcAft>
        <a:buChar char="»"/>
        <a:defRPr sz="2000" b="1">
          <a:solidFill>
            <a:schemeClr val="tx1"/>
          </a:solidFill>
          <a:latin typeface="+mn-lt"/>
          <a:cs typeface="+mn-cs"/>
        </a:defRPr>
      </a:lvl5pPr>
      <a:lvl6pPr marL="2509615" indent="-223818" algn="l" defTabSz="869872" rtl="0" eaLnBrk="0" fontAlgn="base" hangingPunct="0">
        <a:spcBef>
          <a:spcPct val="20000"/>
        </a:spcBef>
        <a:spcAft>
          <a:spcPct val="0"/>
        </a:spcAft>
        <a:buChar char="»"/>
        <a:defRPr sz="2000" b="1">
          <a:solidFill>
            <a:schemeClr val="tx1"/>
          </a:solidFill>
          <a:latin typeface="+mn-lt"/>
          <a:cs typeface="+mn-cs"/>
        </a:defRPr>
      </a:lvl6pPr>
      <a:lvl7pPr marL="2966774" indent="-223818" algn="l" defTabSz="869872" rtl="0" eaLnBrk="0" fontAlgn="base" hangingPunct="0">
        <a:spcBef>
          <a:spcPct val="20000"/>
        </a:spcBef>
        <a:spcAft>
          <a:spcPct val="0"/>
        </a:spcAft>
        <a:buChar char="»"/>
        <a:defRPr sz="2000" b="1">
          <a:solidFill>
            <a:schemeClr val="tx1"/>
          </a:solidFill>
          <a:latin typeface="+mn-lt"/>
          <a:cs typeface="+mn-cs"/>
        </a:defRPr>
      </a:lvl7pPr>
      <a:lvl8pPr marL="3423933" indent="-223818" algn="l" defTabSz="869872" rtl="0" eaLnBrk="0" fontAlgn="base" hangingPunct="0">
        <a:spcBef>
          <a:spcPct val="20000"/>
        </a:spcBef>
        <a:spcAft>
          <a:spcPct val="0"/>
        </a:spcAft>
        <a:buChar char="»"/>
        <a:defRPr sz="2000" b="1">
          <a:solidFill>
            <a:schemeClr val="tx1"/>
          </a:solidFill>
          <a:latin typeface="+mn-lt"/>
          <a:cs typeface="+mn-cs"/>
        </a:defRPr>
      </a:lvl8pPr>
      <a:lvl9pPr marL="3881092" indent="-223818" algn="l" defTabSz="869872" rtl="0" eaLnBrk="0" fontAlgn="base" hangingPunct="0">
        <a:spcBef>
          <a:spcPct val="20000"/>
        </a:spcBef>
        <a:spcAft>
          <a:spcPct val="0"/>
        </a:spcAft>
        <a:buChar char="»"/>
        <a:defRPr sz="2000" b="1">
          <a:solidFill>
            <a:schemeClr val="tx1"/>
          </a:solidFill>
          <a:latin typeface="+mn-lt"/>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7" algn="l" defTabSz="914318" rtl="0" eaLnBrk="1" latinLnBrk="0" hangingPunct="1">
        <a:defRPr sz="1800" kern="1200">
          <a:solidFill>
            <a:schemeClr val="tx1"/>
          </a:solidFill>
          <a:latin typeface="+mn-lt"/>
          <a:ea typeface="+mn-ea"/>
          <a:cs typeface="+mn-cs"/>
        </a:defRPr>
      </a:lvl4pPr>
      <a:lvl5pPr marL="1828637" algn="l" defTabSz="914318" rtl="0" eaLnBrk="1" latinLnBrk="0" hangingPunct="1">
        <a:defRPr sz="1800" kern="1200">
          <a:solidFill>
            <a:schemeClr val="tx1"/>
          </a:solidFill>
          <a:latin typeface="+mn-lt"/>
          <a:ea typeface="+mn-ea"/>
          <a:cs typeface="+mn-cs"/>
        </a:defRPr>
      </a:lvl5pPr>
      <a:lvl6pPr marL="2285797" algn="l" defTabSz="914318" rtl="0" eaLnBrk="1" latinLnBrk="0" hangingPunct="1">
        <a:defRPr sz="1800" kern="1200">
          <a:solidFill>
            <a:schemeClr val="tx1"/>
          </a:solidFill>
          <a:latin typeface="+mn-lt"/>
          <a:ea typeface="+mn-ea"/>
          <a:cs typeface="+mn-cs"/>
        </a:defRPr>
      </a:lvl6pPr>
      <a:lvl7pPr marL="2742956" algn="l" defTabSz="914318" rtl="0" eaLnBrk="1" latinLnBrk="0" hangingPunct="1">
        <a:defRPr sz="1800" kern="1200">
          <a:solidFill>
            <a:schemeClr val="tx1"/>
          </a:solidFill>
          <a:latin typeface="+mn-lt"/>
          <a:ea typeface="+mn-ea"/>
          <a:cs typeface="+mn-cs"/>
        </a:defRPr>
      </a:lvl7pPr>
      <a:lvl8pPr marL="3200115" algn="l" defTabSz="914318" rtl="0" eaLnBrk="1" latinLnBrk="0" hangingPunct="1">
        <a:defRPr sz="1800" kern="1200">
          <a:solidFill>
            <a:schemeClr val="tx1"/>
          </a:solidFill>
          <a:latin typeface="+mn-lt"/>
          <a:ea typeface="+mn-ea"/>
          <a:cs typeface="+mn-cs"/>
        </a:defRPr>
      </a:lvl8pPr>
      <a:lvl9pPr marL="3657274" algn="l" defTabSz="91431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1186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defRPr sz="1400">
                <a:latin typeface="Arial" charset="0"/>
              </a:defRPr>
            </a:lvl1pPr>
          </a:lstStyle>
          <a:p>
            <a:pPr>
              <a:defRPr/>
            </a:pPr>
            <a:endParaRPr lang="en-US"/>
          </a:p>
        </p:txBody>
      </p:sp>
      <p:sp>
        <p:nvSpPr>
          <p:cNvPr id="21186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ctr">
              <a:defRPr sz="1400">
                <a:latin typeface="Arial" charset="0"/>
              </a:defRPr>
            </a:lvl1pPr>
          </a:lstStyle>
          <a:p>
            <a:pPr>
              <a:defRPr/>
            </a:pPr>
            <a:endParaRPr lang="en-US"/>
          </a:p>
        </p:txBody>
      </p:sp>
      <p:sp>
        <p:nvSpPr>
          <p:cNvPr id="21186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a:defRPr sz="1400">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945" r:id="rId1"/>
    <p:sldLayoutId id="2147484946" r:id="rId2"/>
    <p:sldLayoutId id="2147484947" r:id="rId3"/>
    <p:sldLayoutId id="2147484948" r:id="rId4"/>
    <p:sldLayoutId id="2147484949" r:id="rId5"/>
    <p:sldLayoutId id="2147484950" r:id="rId6"/>
    <p:sldLayoutId id="2147484951" r:id="rId7"/>
    <p:sldLayoutId id="2147484952" r:id="rId8"/>
    <p:sldLayoutId id="2147484953" r:id="rId9"/>
    <p:sldLayoutId id="2147484954" r:id="rId10"/>
    <p:sldLayoutId id="2147484955" r:id="rId11"/>
    <p:sldLayoutId id="2147484956" r:id="rId12"/>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ahoma" pitchFamily="34" charset="0"/>
          <a:cs typeface="Arial" charset="0"/>
        </a:defRPr>
      </a:lvl2pPr>
      <a:lvl3pPr algn="ctr" rtl="0" eaLnBrk="0" fontAlgn="base" hangingPunct="0">
        <a:spcBef>
          <a:spcPct val="0"/>
        </a:spcBef>
        <a:spcAft>
          <a:spcPct val="0"/>
        </a:spcAft>
        <a:defRPr sz="4400">
          <a:solidFill>
            <a:schemeClr val="tx1"/>
          </a:solidFill>
          <a:latin typeface="Tahoma" pitchFamily="34" charset="0"/>
          <a:cs typeface="Arial" charset="0"/>
        </a:defRPr>
      </a:lvl3pPr>
      <a:lvl4pPr algn="ctr" rtl="0" eaLnBrk="0" fontAlgn="base" hangingPunct="0">
        <a:spcBef>
          <a:spcPct val="0"/>
        </a:spcBef>
        <a:spcAft>
          <a:spcPct val="0"/>
        </a:spcAft>
        <a:defRPr sz="4400">
          <a:solidFill>
            <a:schemeClr val="tx1"/>
          </a:solidFill>
          <a:latin typeface="Tahoma" pitchFamily="34" charset="0"/>
          <a:cs typeface="Arial" charset="0"/>
        </a:defRPr>
      </a:lvl4pPr>
      <a:lvl5pPr algn="ctr" rtl="0" eaLnBrk="0" fontAlgn="base" hangingPunct="0">
        <a:spcBef>
          <a:spcPct val="0"/>
        </a:spcBef>
        <a:spcAft>
          <a:spcPct val="0"/>
        </a:spcAft>
        <a:defRPr sz="4400">
          <a:solidFill>
            <a:schemeClr val="tx1"/>
          </a:solidFill>
          <a:latin typeface="Tahoma" pitchFamily="34" charset="0"/>
          <a:cs typeface="Arial" charset="0"/>
        </a:defRPr>
      </a:lvl5pPr>
      <a:lvl6pPr marL="457159" algn="ctr" rtl="0" eaLnBrk="0" fontAlgn="base" hangingPunct="0">
        <a:spcBef>
          <a:spcPct val="0"/>
        </a:spcBef>
        <a:spcAft>
          <a:spcPct val="0"/>
        </a:spcAft>
        <a:defRPr sz="4400">
          <a:solidFill>
            <a:schemeClr val="tx1"/>
          </a:solidFill>
          <a:latin typeface="Tahoma" pitchFamily="34" charset="0"/>
          <a:cs typeface="Arial" charset="0"/>
        </a:defRPr>
      </a:lvl6pPr>
      <a:lvl7pPr marL="914318" algn="ctr" rtl="0" eaLnBrk="0" fontAlgn="base" hangingPunct="0">
        <a:spcBef>
          <a:spcPct val="0"/>
        </a:spcBef>
        <a:spcAft>
          <a:spcPct val="0"/>
        </a:spcAft>
        <a:defRPr sz="4400">
          <a:solidFill>
            <a:schemeClr val="tx1"/>
          </a:solidFill>
          <a:latin typeface="Tahoma" pitchFamily="34" charset="0"/>
          <a:cs typeface="Arial" charset="0"/>
        </a:defRPr>
      </a:lvl7pPr>
      <a:lvl8pPr marL="1371477" algn="ctr" rtl="0" eaLnBrk="0" fontAlgn="base" hangingPunct="0">
        <a:spcBef>
          <a:spcPct val="0"/>
        </a:spcBef>
        <a:spcAft>
          <a:spcPct val="0"/>
        </a:spcAft>
        <a:defRPr sz="4400">
          <a:solidFill>
            <a:schemeClr val="tx1"/>
          </a:solidFill>
          <a:latin typeface="Tahoma" pitchFamily="34" charset="0"/>
          <a:cs typeface="Arial" charset="0"/>
        </a:defRPr>
      </a:lvl8pPr>
      <a:lvl9pPr marL="1828637" algn="ctr" rtl="0" eaLnBrk="0" fontAlgn="base" hangingPunct="0">
        <a:spcBef>
          <a:spcPct val="0"/>
        </a:spcBef>
        <a:spcAft>
          <a:spcPct val="0"/>
        </a:spcAft>
        <a:defRPr sz="4400">
          <a:solidFill>
            <a:schemeClr val="tx1"/>
          </a:solidFill>
          <a:latin typeface="Tahoma" pitchFamily="34" charset="0"/>
          <a:cs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cs typeface="+mn-cs"/>
        </a:defRPr>
      </a:lvl2pPr>
      <a:lvl3pPr marL="1141413" indent="-227013" algn="l" rtl="0" eaLnBrk="0" fontAlgn="base" hangingPunct="0">
        <a:spcBef>
          <a:spcPct val="20000"/>
        </a:spcBef>
        <a:spcAft>
          <a:spcPct val="0"/>
        </a:spcAft>
        <a:buChar char="•"/>
        <a:defRPr sz="2400">
          <a:solidFill>
            <a:schemeClr val="tx1"/>
          </a:solidFill>
          <a:latin typeface="+mn-lt"/>
          <a:cs typeface="+mn-cs"/>
        </a:defRPr>
      </a:lvl3pPr>
      <a:lvl4pPr marL="1598613" indent="-227013" algn="l" rtl="0" eaLnBrk="0" fontAlgn="base" hangingPunct="0">
        <a:spcBef>
          <a:spcPct val="20000"/>
        </a:spcBef>
        <a:spcAft>
          <a:spcPct val="0"/>
        </a:spcAft>
        <a:buChar char="–"/>
        <a:defRPr sz="2000">
          <a:solidFill>
            <a:schemeClr val="tx1"/>
          </a:solidFill>
          <a:latin typeface="+mn-lt"/>
          <a:cs typeface="+mn-cs"/>
        </a:defRPr>
      </a:lvl4pPr>
      <a:lvl5pPr marL="2055813" indent="-227013" algn="l" rtl="0" eaLnBrk="0" fontAlgn="base" hangingPunct="0">
        <a:spcBef>
          <a:spcPct val="20000"/>
        </a:spcBef>
        <a:spcAft>
          <a:spcPct val="0"/>
        </a:spcAft>
        <a:buChar char="»"/>
        <a:defRPr sz="2000">
          <a:solidFill>
            <a:schemeClr val="tx1"/>
          </a:solidFill>
          <a:latin typeface="+mn-lt"/>
          <a:cs typeface="+mn-cs"/>
        </a:defRPr>
      </a:lvl5pPr>
      <a:lvl6pPr marL="2514376" indent="-228580" algn="l" rtl="0" eaLnBrk="0" fontAlgn="base" hangingPunct="0">
        <a:spcBef>
          <a:spcPct val="20000"/>
        </a:spcBef>
        <a:spcAft>
          <a:spcPct val="0"/>
        </a:spcAft>
        <a:buChar char="»"/>
        <a:defRPr sz="2000">
          <a:solidFill>
            <a:schemeClr val="tx1"/>
          </a:solidFill>
          <a:latin typeface="+mn-lt"/>
          <a:cs typeface="+mn-cs"/>
        </a:defRPr>
      </a:lvl6pPr>
      <a:lvl7pPr marL="2971535" indent="-228580" algn="l" rtl="0" eaLnBrk="0" fontAlgn="base" hangingPunct="0">
        <a:spcBef>
          <a:spcPct val="20000"/>
        </a:spcBef>
        <a:spcAft>
          <a:spcPct val="0"/>
        </a:spcAft>
        <a:buChar char="»"/>
        <a:defRPr sz="2000">
          <a:solidFill>
            <a:schemeClr val="tx1"/>
          </a:solidFill>
          <a:latin typeface="+mn-lt"/>
          <a:cs typeface="+mn-cs"/>
        </a:defRPr>
      </a:lvl7pPr>
      <a:lvl8pPr marL="3428695" indent="-228580" algn="l" rtl="0" eaLnBrk="0" fontAlgn="base" hangingPunct="0">
        <a:spcBef>
          <a:spcPct val="20000"/>
        </a:spcBef>
        <a:spcAft>
          <a:spcPct val="0"/>
        </a:spcAft>
        <a:buChar char="»"/>
        <a:defRPr sz="2000">
          <a:solidFill>
            <a:schemeClr val="tx1"/>
          </a:solidFill>
          <a:latin typeface="+mn-lt"/>
          <a:cs typeface="+mn-cs"/>
        </a:defRPr>
      </a:lvl8pPr>
      <a:lvl9pPr marL="3885854" indent="-228580" algn="l" rtl="0" eaLnBrk="0" fontAlgn="base" hangingPunct="0">
        <a:spcBef>
          <a:spcPct val="20000"/>
        </a:spcBef>
        <a:spcAft>
          <a:spcPct val="0"/>
        </a:spcAft>
        <a:buChar char="»"/>
        <a:defRPr sz="2000">
          <a:solidFill>
            <a:schemeClr val="tx1"/>
          </a:solidFill>
          <a:latin typeface="+mn-lt"/>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7" algn="l" defTabSz="914318" rtl="0" eaLnBrk="1" latinLnBrk="0" hangingPunct="1">
        <a:defRPr sz="1800" kern="1200">
          <a:solidFill>
            <a:schemeClr val="tx1"/>
          </a:solidFill>
          <a:latin typeface="+mn-lt"/>
          <a:ea typeface="+mn-ea"/>
          <a:cs typeface="+mn-cs"/>
        </a:defRPr>
      </a:lvl4pPr>
      <a:lvl5pPr marL="1828637" algn="l" defTabSz="914318" rtl="0" eaLnBrk="1" latinLnBrk="0" hangingPunct="1">
        <a:defRPr sz="1800" kern="1200">
          <a:solidFill>
            <a:schemeClr val="tx1"/>
          </a:solidFill>
          <a:latin typeface="+mn-lt"/>
          <a:ea typeface="+mn-ea"/>
          <a:cs typeface="+mn-cs"/>
        </a:defRPr>
      </a:lvl5pPr>
      <a:lvl6pPr marL="2285797" algn="l" defTabSz="914318" rtl="0" eaLnBrk="1" latinLnBrk="0" hangingPunct="1">
        <a:defRPr sz="1800" kern="1200">
          <a:solidFill>
            <a:schemeClr val="tx1"/>
          </a:solidFill>
          <a:latin typeface="+mn-lt"/>
          <a:ea typeface="+mn-ea"/>
          <a:cs typeface="+mn-cs"/>
        </a:defRPr>
      </a:lvl6pPr>
      <a:lvl7pPr marL="2742956" algn="l" defTabSz="914318" rtl="0" eaLnBrk="1" latinLnBrk="0" hangingPunct="1">
        <a:defRPr sz="1800" kern="1200">
          <a:solidFill>
            <a:schemeClr val="tx1"/>
          </a:solidFill>
          <a:latin typeface="+mn-lt"/>
          <a:ea typeface="+mn-ea"/>
          <a:cs typeface="+mn-cs"/>
        </a:defRPr>
      </a:lvl7pPr>
      <a:lvl8pPr marL="3200115" algn="l" defTabSz="914318" rtl="0" eaLnBrk="1" latinLnBrk="0" hangingPunct="1">
        <a:defRPr sz="1800" kern="1200">
          <a:solidFill>
            <a:schemeClr val="tx1"/>
          </a:solidFill>
          <a:latin typeface="+mn-lt"/>
          <a:ea typeface="+mn-ea"/>
          <a:cs typeface="+mn-cs"/>
        </a:defRPr>
      </a:lvl8pPr>
      <a:lvl9pPr marL="3657274" algn="l" defTabSz="91431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lvl="0"/>
            <a:r>
              <a:rPr lang="en-US" alt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1186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
        <p:nvSpPr>
          <p:cNvPr id="21186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ctr">
              <a:defRPr sz="1400">
                <a:solidFill>
                  <a:srgbClr val="000000"/>
                </a:solidFill>
                <a:latin typeface="Arial" charset="0"/>
              </a:defRPr>
            </a:lvl1pPr>
          </a:lstStyle>
          <a:p>
            <a:pPr>
              <a:defRPr/>
            </a:pPr>
            <a:endParaRPr lang="en-US"/>
          </a:p>
        </p:txBody>
      </p:sp>
      <p:sp>
        <p:nvSpPr>
          <p:cNvPr id="21186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a:defRPr sz="1400">
                <a:solidFill>
                  <a:srgbClr val="000000"/>
                </a:solidFill>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990" r:id="rId1"/>
    <p:sldLayoutId id="2147484991" r:id="rId2"/>
    <p:sldLayoutId id="2147484992" r:id="rId3"/>
    <p:sldLayoutId id="2147484993" r:id="rId4"/>
    <p:sldLayoutId id="2147484994" r:id="rId5"/>
    <p:sldLayoutId id="2147484995" r:id="rId6"/>
    <p:sldLayoutId id="2147484996" r:id="rId7"/>
    <p:sldLayoutId id="2147484997" r:id="rId8"/>
    <p:sldLayoutId id="2147484998" r:id="rId9"/>
    <p:sldLayoutId id="2147484999" r:id="rId10"/>
    <p:sldLayoutId id="2147485000"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ahoma" pitchFamily="34" charset="0"/>
          <a:cs typeface="Arial" charset="0"/>
        </a:defRPr>
      </a:lvl2pPr>
      <a:lvl3pPr algn="ctr" rtl="0" eaLnBrk="0" fontAlgn="base" hangingPunct="0">
        <a:spcBef>
          <a:spcPct val="0"/>
        </a:spcBef>
        <a:spcAft>
          <a:spcPct val="0"/>
        </a:spcAft>
        <a:defRPr sz="4400">
          <a:solidFill>
            <a:schemeClr val="tx1"/>
          </a:solidFill>
          <a:latin typeface="Tahoma" pitchFamily="34" charset="0"/>
          <a:cs typeface="Arial" charset="0"/>
        </a:defRPr>
      </a:lvl3pPr>
      <a:lvl4pPr algn="ctr" rtl="0" eaLnBrk="0" fontAlgn="base" hangingPunct="0">
        <a:spcBef>
          <a:spcPct val="0"/>
        </a:spcBef>
        <a:spcAft>
          <a:spcPct val="0"/>
        </a:spcAft>
        <a:defRPr sz="4400">
          <a:solidFill>
            <a:schemeClr val="tx1"/>
          </a:solidFill>
          <a:latin typeface="Tahoma" pitchFamily="34" charset="0"/>
          <a:cs typeface="Arial" charset="0"/>
        </a:defRPr>
      </a:lvl4pPr>
      <a:lvl5pPr algn="ctr" rtl="0" eaLnBrk="0" fontAlgn="base" hangingPunct="0">
        <a:spcBef>
          <a:spcPct val="0"/>
        </a:spcBef>
        <a:spcAft>
          <a:spcPct val="0"/>
        </a:spcAft>
        <a:defRPr sz="4400">
          <a:solidFill>
            <a:schemeClr val="tx1"/>
          </a:solidFill>
          <a:latin typeface="Tahoma" pitchFamily="34" charset="0"/>
          <a:cs typeface="Arial" charset="0"/>
        </a:defRPr>
      </a:lvl5pPr>
      <a:lvl6pPr marL="457159" algn="ctr" rtl="0" eaLnBrk="0" fontAlgn="base" hangingPunct="0">
        <a:spcBef>
          <a:spcPct val="0"/>
        </a:spcBef>
        <a:spcAft>
          <a:spcPct val="0"/>
        </a:spcAft>
        <a:defRPr sz="4400">
          <a:solidFill>
            <a:schemeClr val="tx1"/>
          </a:solidFill>
          <a:latin typeface="Tahoma" pitchFamily="34" charset="0"/>
          <a:cs typeface="Arial" charset="0"/>
        </a:defRPr>
      </a:lvl6pPr>
      <a:lvl7pPr marL="914318" algn="ctr" rtl="0" eaLnBrk="0" fontAlgn="base" hangingPunct="0">
        <a:spcBef>
          <a:spcPct val="0"/>
        </a:spcBef>
        <a:spcAft>
          <a:spcPct val="0"/>
        </a:spcAft>
        <a:defRPr sz="4400">
          <a:solidFill>
            <a:schemeClr val="tx1"/>
          </a:solidFill>
          <a:latin typeface="Tahoma" pitchFamily="34" charset="0"/>
          <a:cs typeface="Arial" charset="0"/>
        </a:defRPr>
      </a:lvl7pPr>
      <a:lvl8pPr marL="1371477" algn="ctr" rtl="0" eaLnBrk="0" fontAlgn="base" hangingPunct="0">
        <a:spcBef>
          <a:spcPct val="0"/>
        </a:spcBef>
        <a:spcAft>
          <a:spcPct val="0"/>
        </a:spcAft>
        <a:defRPr sz="4400">
          <a:solidFill>
            <a:schemeClr val="tx1"/>
          </a:solidFill>
          <a:latin typeface="Tahoma" pitchFamily="34" charset="0"/>
          <a:cs typeface="Arial" charset="0"/>
        </a:defRPr>
      </a:lvl8pPr>
      <a:lvl9pPr marL="1828637" algn="ctr" rtl="0" eaLnBrk="0" fontAlgn="base" hangingPunct="0">
        <a:spcBef>
          <a:spcPct val="0"/>
        </a:spcBef>
        <a:spcAft>
          <a:spcPct val="0"/>
        </a:spcAft>
        <a:defRPr sz="4400">
          <a:solidFill>
            <a:schemeClr val="tx1"/>
          </a:solidFill>
          <a:latin typeface="Tahoma" pitchFamily="34" charset="0"/>
          <a:cs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cs typeface="+mn-cs"/>
        </a:defRPr>
      </a:lvl2pPr>
      <a:lvl3pPr marL="1141413" indent="-227013" algn="l" rtl="0" eaLnBrk="0" fontAlgn="base" hangingPunct="0">
        <a:spcBef>
          <a:spcPct val="20000"/>
        </a:spcBef>
        <a:spcAft>
          <a:spcPct val="0"/>
        </a:spcAft>
        <a:buChar char="•"/>
        <a:defRPr sz="2400">
          <a:solidFill>
            <a:schemeClr val="tx1"/>
          </a:solidFill>
          <a:latin typeface="+mn-lt"/>
          <a:cs typeface="+mn-cs"/>
        </a:defRPr>
      </a:lvl3pPr>
      <a:lvl4pPr marL="1598613" indent="-227013" algn="l" rtl="0" eaLnBrk="0" fontAlgn="base" hangingPunct="0">
        <a:spcBef>
          <a:spcPct val="20000"/>
        </a:spcBef>
        <a:spcAft>
          <a:spcPct val="0"/>
        </a:spcAft>
        <a:buChar char="–"/>
        <a:defRPr sz="2000">
          <a:solidFill>
            <a:schemeClr val="tx1"/>
          </a:solidFill>
          <a:latin typeface="+mn-lt"/>
          <a:cs typeface="+mn-cs"/>
        </a:defRPr>
      </a:lvl4pPr>
      <a:lvl5pPr marL="2055813" indent="-227013" algn="l" rtl="0" eaLnBrk="0" fontAlgn="base" hangingPunct="0">
        <a:spcBef>
          <a:spcPct val="20000"/>
        </a:spcBef>
        <a:spcAft>
          <a:spcPct val="0"/>
        </a:spcAft>
        <a:buChar char="»"/>
        <a:defRPr sz="2000">
          <a:solidFill>
            <a:schemeClr val="tx1"/>
          </a:solidFill>
          <a:latin typeface="+mn-lt"/>
          <a:cs typeface="+mn-cs"/>
        </a:defRPr>
      </a:lvl5pPr>
      <a:lvl6pPr marL="2514376" indent="-228580" algn="l" rtl="0" eaLnBrk="0" fontAlgn="base" hangingPunct="0">
        <a:spcBef>
          <a:spcPct val="20000"/>
        </a:spcBef>
        <a:spcAft>
          <a:spcPct val="0"/>
        </a:spcAft>
        <a:buChar char="»"/>
        <a:defRPr sz="2000">
          <a:solidFill>
            <a:schemeClr val="tx1"/>
          </a:solidFill>
          <a:latin typeface="+mn-lt"/>
          <a:cs typeface="+mn-cs"/>
        </a:defRPr>
      </a:lvl6pPr>
      <a:lvl7pPr marL="2971535" indent="-228580" algn="l" rtl="0" eaLnBrk="0" fontAlgn="base" hangingPunct="0">
        <a:spcBef>
          <a:spcPct val="20000"/>
        </a:spcBef>
        <a:spcAft>
          <a:spcPct val="0"/>
        </a:spcAft>
        <a:buChar char="»"/>
        <a:defRPr sz="2000">
          <a:solidFill>
            <a:schemeClr val="tx1"/>
          </a:solidFill>
          <a:latin typeface="+mn-lt"/>
          <a:cs typeface="+mn-cs"/>
        </a:defRPr>
      </a:lvl7pPr>
      <a:lvl8pPr marL="3428695" indent="-228580" algn="l" rtl="0" eaLnBrk="0" fontAlgn="base" hangingPunct="0">
        <a:spcBef>
          <a:spcPct val="20000"/>
        </a:spcBef>
        <a:spcAft>
          <a:spcPct val="0"/>
        </a:spcAft>
        <a:buChar char="»"/>
        <a:defRPr sz="2000">
          <a:solidFill>
            <a:schemeClr val="tx1"/>
          </a:solidFill>
          <a:latin typeface="+mn-lt"/>
          <a:cs typeface="+mn-cs"/>
        </a:defRPr>
      </a:lvl8pPr>
      <a:lvl9pPr marL="3885854" indent="-228580" algn="l" rtl="0" eaLnBrk="0" fontAlgn="base" hangingPunct="0">
        <a:spcBef>
          <a:spcPct val="20000"/>
        </a:spcBef>
        <a:spcAft>
          <a:spcPct val="0"/>
        </a:spcAft>
        <a:buChar char="»"/>
        <a:defRPr sz="2000">
          <a:solidFill>
            <a:schemeClr val="tx1"/>
          </a:solidFill>
          <a:latin typeface="+mn-lt"/>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7" algn="l" defTabSz="914318" rtl="0" eaLnBrk="1" latinLnBrk="0" hangingPunct="1">
        <a:defRPr sz="1800" kern="1200">
          <a:solidFill>
            <a:schemeClr val="tx1"/>
          </a:solidFill>
          <a:latin typeface="+mn-lt"/>
          <a:ea typeface="+mn-ea"/>
          <a:cs typeface="+mn-cs"/>
        </a:defRPr>
      </a:lvl4pPr>
      <a:lvl5pPr marL="1828637" algn="l" defTabSz="914318" rtl="0" eaLnBrk="1" latinLnBrk="0" hangingPunct="1">
        <a:defRPr sz="1800" kern="1200">
          <a:solidFill>
            <a:schemeClr val="tx1"/>
          </a:solidFill>
          <a:latin typeface="+mn-lt"/>
          <a:ea typeface="+mn-ea"/>
          <a:cs typeface="+mn-cs"/>
        </a:defRPr>
      </a:lvl5pPr>
      <a:lvl6pPr marL="2285797" algn="l" defTabSz="914318" rtl="0" eaLnBrk="1" latinLnBrk="0" hangingPunct="1">
        <a:defRPr sz="1800" kern="1200">
          <a:solidFill>
            <a:schemeClr val="tx1"/>
          </a:solidFill>
          <a:latin typeface="+mn-lt"/>
          <a:ea typeface="+mn-ea"/>
          <a:cs typeface="+mn-cs"/>
        </a:defRPr>
      </a:lvl6pPr>
      <a:lvl7pPr marL="2742956" algn="l" defTabSz="914318" rtl="0" eaLnBrk="1" latinLnBrk="0" hangingPunct="1">
        <a:defRPr sz="1800" kern="1200">
          <a:solidFill>
            <a:schemeClr val="tx1"/>
          </a:solidFill>
          <a:latin typeface="+mn-lt"/>
          <a:ea typeface="+mn-ea"/>
          <a:cs typeface="+mn-cs"/>
        </a:defRPr>
      </a:lvl7pPr>
      <a:lvl8pPr marL="3200115" algn="l" defTabSz="914318" rtl="0" eaLnBrk="1" latinLnBrk="0" hangingPunct="1">
        <a:defRPr sz="1800" kern="1200">
          <a:solidFill>
            <a:schemeClr val="tx1"/>
          </a:solidFill>
          <a:latin typeface="+mn-lt"/>
          <a:ea typeface="+mn-ea"/>
          <a:cs typeface="+mn-cs"/>
        </a:defRPr>
      </a:lvl8pPr>
      <a:lvl9pPr marL="3657274" algn="l" defTabSz="91431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lvl="0"/>
            <a:r>
              <a:rPr lang="en-US" altLang="en-US" smtClean="0"/>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838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defRPr sz="1400">
                <a:solidFill>
                  <a:srgbClr val="000000"/>
                </a:solidFill>
                <a:latin typeface="+mn-lt"/>
                <a:cs typeface="+mn-cs"/>
              </a:defRPr>
            </a:lvl1pPr>
          </a:lstStyle>
          <a:p>
            <a:pPr>
              <a:defRPr/>
            </a:pPr>
            <a:endParaRPr lang="en-US"/>
          </a:p>
        </p:txBody>
      </p:sp>
      <p:sp>
        <p:nvSpPr>
          <p:cNvPr id="17838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n-US"/>
          </a:p>
        </p:txBody>
      </p:sp>
      <p:sp>
        <p:nvSpPr>
          <p:cNvPr id="17838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a:defRPr sz="1400">
                <a:solidFill>
                  <a:srgbClr val="000000"/>
                </a:solidFill>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159" algn="ctr" rtl="0" eaLnBrk="0" fontAlgn="base" hangingPunct="0">
        <a:spcBef>
          <a:spcPct val="0"/>
        </a:spcBef>
        <a:spcAft>
          <a:spcPct val="0"/>
        </a:spcAft>
        <a:defRPr sz="4400">
          <a:solidFill>
            <a:schemeClr val="tx2"/>
          </a:solidFill>
          <a:latin typeface="Arial" pitchFamily="34" charset="0"/>
          <a:cs typeface="Arial" pitchFamily="34" charset="0"/>
        </a:defRPr>
      </a:lvl6pPr>
      <a:lvl7pPr marL="914318" algn="ctr" rtl="0" eaLnBrk="0" fontAlgn="base" hangingPunct="0">
        <a:spcBef>
          <a:spcPct val="0"/>
        </a:spcBef>
        <a:spcAft>
          <a:spcPct val="0"/>
        </a:spcAft>
        <a:defRPr sz="4400">
          <a:solidFill>
            <a:schemeClr val="tx2"/>
          </a:solidFill>
          <a:latin typeface="Arial" pitchFamily="34" charset="0"/>
          <a:cs typeface="Arial" pitchFamily="34" charset="0"/>
        </a:defRPr>
      </a:lvl7pPr>
      <a:lvl8pPr marL="1371477" algn="ctr" rtl="0" eaLnBrk="0" fontAlgn="base" hangingPunct="0">
        <a:spcBef>
          <a:spcPct val="0"/>
        </a:spcBef>
        <a:spcAft>
          <a:spcPct val="0"/>
        </a:spcAft>
        <a:defRPr sz="4400">
          <a:solidFill>
            <a:schemeClr val="tx2"/>
          </a:solidFill>
          <a:latin typeface="Arial" pitchFamily="34" charset="0"/>
          <a:cs typeface="Arial" pitchFamily="34" charset="0"/>
        </a:defRPr>
      </a:lvl8pPr>
      <a:lvl9pPr marL="1828637" algn="ctr" rtl="0" eaLnBrk="0" fontAlgn="base" hangingPunct="0">
        <a:spcBef>
          <a:spcPct val="0"/>
        </a:spcBef>
        <a:spcAft>
          <a:spcPct val="0"/>
        </a:spcAft>
        <a:defRPr sz="4400">
          <a:solidFill>
            <a:schemeClr val="tx2"/>
          </a:solidFill>
          <a:latin typeface="Arial" pitchFamily="34" charset="0"/>
          <a:cs typeface="Arial"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cs typeface="+mn-cs"/>
        </a:defRPr>
      </a:lvl2pPr>
      <a:lvl3pPr marL="1141413" indent="-227013" algn="l" rtl="0" eaLnBrk="0" fontAlgn="base" hangingPunct="0">
        <a:spcBef>
          <a:spcPct val="20000"/>
        </a:spcBef>
        <a:spcAft>
          <a:spcPct val="0"/>
        </a:spcAft>
        <a:buChar char="•"/>
        <a:defRPr sz="2400">
          <a:solidFill>
            <a:schemeClr val="tx1"/>
          </a:solidFill>
          <a:latin typeface="+mn-lt"/>
          <a:cs typeface="+mn-cs"/>
        </a:defRPr>
      </a:lvl3pPr>
      <a:lvl4pPr marL="1598613" indent="-227013" algn="l" rtl="0" eaLnBrk="0" fontAlgn="base" hangingPunct="0">
        <a:spcBef>
          <a:spcPct val="20000"/>
        </a:spcBef>
        <a:spcAft>
          <a:spcPct val="0"/>
        </a:spcAft>
        <a:buChar char="–"/>
        <a:defRPr sz="2000">
          <a:solidFill>
            <a:schemeClr val="tx1"/>
          </a:solidFill>
          <a:latin typeface="+mn-lt"/>
          <a:cs typeface="+mn-cs"/>
        </a:defRPr>
      </a:lvl4pPr>
      <a:lvl5pPr marL="2055813" indent="-227013" algn="l" rtl="0" eaLnBrk="0" fontAlgn="base" hangingPunct="0">
        <a:spcBef>
          <a:spcPct val="20000"/>
        </a:spcBef>
        <a:spcAft>
          <a:spcPct val="0"/>
        </a:spcAft>
        <a:buChar char="»"/>
        <a:defRPr sz="2000">
          <a:solidFill>
            <a:schemeClr val="tx1"/>
          </a:solidFill>
          <a:latin typeface="+mn-lt"/>
          <a:cs typeface="+mn-cs"/>
        </a:defRPr>
      </a:lvl5pPr>
      <a:lvl6pPr marL="2514376" indent="-228580" algn="l" rtl="0" eaLnBrk="0" fontAlgn="base" hangingPunct="0">
        <a:spcBef>
          <a:spcPct val="20000"/>
        </a:spcBef>
        <a:spcAft>
          <a:spcPct val="0"/>
        </a:spcAft>
        <a:buChar char="»"/>
        <a:defRPr sz="2000">
          <a:solidFill>
            <a:schemeClr val="tx1"/>
          </a:solidFill>
          <a:latin typeface="+mn-lt"/>
          <a:cs typeface="+mn-cs"/>
        </a:defRPr>
      </a:lvl6pPr>
      <a:lvl7pPr marL="2971535" indent="-228580" algn="l" rtl="0" eaLnBrk="0" fontAlgn="base" hangingPunct="0">
        <a:spcBef>
          <a:spcPct val="20000"/>
        </a:spcBef>
        <a:spcAft>
          <a:spcPct val="0"/>
        </a:spcAft>
        <a:buChar char="»"/>
        <a:defRPr sz="2000">
          <a:solidFill>
            <a:schemeClr val="tx1"/>
          </a:solidFill>
          <a:latin typeface="+mn-lt"/>
          <a:cs typeface="+mn-cs"/>
        </a:defRPr>
      </a:lvl7pPr>
      <a:lvl8pPr marL="3428695" indent="-228580" algn="l" rtl="0" eaLnBrk="0" fontAlgn="base" hangingPunct="0">
        <a:spcBef>
          <a:spcPct val="20000"/>
        </a:spcBef>
        <a:spcAft>
          <a:spcPct val="0"/>
        </a:spcAft>
        <a:buChar char="»"/>
        <a:defRPr sz="2000">
          <a:solidFill>
            <a:schemeClr val="tx1"/>
          </a:solidFill>
          <a:latin typeface="+mn-lt"/>
          <a:cs typeface="+mn-cs"/>
        </a:defRPr>
      </a:lvl8pPr>
      <a:lvl9pPr marL="3885854" indent="-228580" algn="l" rtl="0" eaLnBrk="0" fontAlgn="base" hangingPunct="0">
        <a:spcBef>
          <a:spcPct val="20000"/>
        </a:spcBef>
        <a:spcAft>
          <a:spcPct val="0"/>
        </a:spcAft>
        <a:buChar char="»"/>
        <a:defRPr sz="2000">
          <a:solidFill>
            <a:schemeClr val="tx1"/>
          </a:solidFill>
          <a:latin typeface="+mn-lt"/>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7" algn="l" defTabSz="914318" rtl="0" eaLnBrk="1" latinLnBrk="0" hangingPunct="1">
        <a:defRPr sz="1800" kern="1200">
          <a:solidFill>
            <a:schemeClr val="tx1"/>
          </a:solidFill>
          <a:latin typeface="+mn-lt"/>
          <a:ea typeface="+mn-ea"/>
          <a:cs typeface="+mn-cs"/>
        </a:defRPr>
      </a:lvl4pPr>
      <a:lvl5pPr marL="1828637" algn="l" defTabSz="914318" rtl="0" eaLnBrk="1" latinLnBrk="0" hangingPunct="1">
        <a:defRPr sz="1800" kern="1200">
          <a:solidFill>
            <a:schemeClr val="tx1"/>
          </a:solidFill>
          <a:latin typeface="+mn-lt"/>
          <a:ea typeface="+mn-ea"/>
          <a:cs typeface="+mn-cs"/>
        </a:defRPr>
      </a:lvl5pPr>
      <a:lvl6pPr marL="2285797" algn="l" defTabSz="914318" rtl="0" eaLnBrk="1" latinLnBrk="0" hangingPunct="1">
        <a:defRPr sz="1800" kern="1200">
          <a:solidFill>
            <a:schemeClr val="tx1"/>
          </a:solidFill>
          <a:latin typeface="+mn-lt"/>
          <a:ea typeface="+mn-ea"/>
          <a:cs typeface="+mn-cs"/>
        </a:defRPr>
      </a:lvl6pPr>
      <a:lvl7pPr marL="2742956" algn="l" defTabSz="914318" rtl="0" eaLnBrk="1" latinLnBrk="0" hangingPunct="1">
        <a:defRPr sz="1800" kern="1200">
          <a:solidFill>
            <a:schemeClr val="tx1"/>
          </a:solidFill>
          <a:latin typeface="+mn-lt"/>
          <a:ea typeface="+mn-ea"/>
          <a:cs typeface="+mn-cs"/>
        </a:defRPr>
      </a:lvl7pPr>
      <a:lvl8pPr marL="3200115" algn="l" defTabSz="914318" rtl="0" eaLnBrk="1" latinLnBrk="0" hangingPunct="1">
        <a:defRPr sz="1800" kern="1200">
          <a:solidFill>
            <a:schemeClr val="tx1"/>
          </a:solidFill>
          <a:latin typeface="+mn-lt"/>
          <a:ea typeface="+mn-ea"/>
          <a:cs typeface="+mn-cs"/>
        </a:defRPr>
      </a:lvl8pPr>
      <a:lvl9pPr marL="3657274" algn="l" defTabSz="91431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US" altLang="en-US"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lgn="r">
              <a:defRPr sz="1400">
                <a:solidFill>
                  <a:srgbClr val="000000"/>
                </a:solidFill>
                <a:latin typeface="Arial" charset="0"/>
                <a:cs typeface="+mn-cs"/>
              </a:defRPr>
            </a:lvl1pPr>
          </a:lstStyle>
          <a:p>
            <a:pPr>
              <a:defRPr/>
            </a:pPr>
            <a:fld id="{D8F845F4-9A08-466A-B1CC-086BD06022F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25" r:id="rId1"/>
    <p:sldLayoutId id="2147485026" r:id="rId2"/>
    <p:sldLayoutId id="2147485027" r:id="rId3"/>
    <p:sldLayoutId id="2147485028" r:id="rId4"/>
    <p:sldLayoutId id="2147485029" r:id="rId5"/>
    <p:sldLayoutId id="2147485030" r:id="rId6"/>
    <p:sldLayoutId id="2147485031" r:id="rId7"/>
    <p:sldLayoutId id="2147485032" r:id="rId8"/>
    <p:sldLayoutId id="2147485033" r:id="rId9"/>
    <p:sldLayoutId id="2147485034" r:id="rId10"/>
    <p:sldLayoutId id="214748503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18" algn="ctr" rtl="0" fontAlgn="base">
        <a:spcBef>
          <a:spcPct val="0"/>
        </a:spcBef>
        <a:spcAft>
          <a:spcPct val="0"/>
        </a:spcAft>
        <a:defRPr sz="4400">
          <a:solidFill>
            <a:schemeClr val="tx2"/>
          </a:solidFill>
          <a:latin typeface="Arial" charset="0"/>
        </a:defRPr>
      </a:lvl6pPr>
      <a:lvl7pPr marL="914237" algn="ctr" rtl="0" fontAlgn="base">
        <a:spcBef>
          <a:spcPct val="0"/>
        </a:spcBef>
        <a:spcAft>
          <a:spcPct val="0"/>
        </a:spcAft>
        <a:defRPr sz="4400">
          <a:solidFill>
            <a:schemeClr val="tx2"/>
          </a:solidFill>
          <a:latin typeface="Arial" charset="0"/>
        </a:defRPr>
      </a:lvl7pPr>
      <a:lvl8pPr marL="1371354" algn="ctr" rtl="0" fontAlgn="base">
        <a:spcBef>
          <a:spcPct val="0"/>
        </a:spcBef>
        <a:spcAft>
          <a:spcPct val="0"/>
        </a:spcAft>
        <a:defRPr sz="4400">
          <a:solidFill>
            <a:schemeClr val="tx2"/>
          </a:solidFill>
          <a:latin typeface="Arial" charset="0"/>
        </a:defRPr>
      </a:lvl8pPr>
      <a:lvl9pPr marL="1828474"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152" indent="-228560" algn="l" rtl="0" fontAlgn="base">
        <a:spcBef>
          <a:spcPct val="20000"/>
        </a:spcBef>
        <a:spcAft>
          <a:spcPct val="0"/>
        </a:spcAft>
        <a:buChar char="»"/>
        <a:defRPr sz="2000">
          <a:solidFill>
            <a:schemeClr val="tx1"/>
          </a:solidFill>
          <a:latin typeface="+mn-lt"/>
        </a:defRPr>
      </a:lvl6pPr>
      <a:lvl7pPr marL="2971271" indent="-228560" algn="l" rtl="0" fontAlgn="base">
        <a:spcBef>
          <a:spcPct val="20000"/>
        </a:spcBef>
        <a:spcAft>
          <a:spcPct val="0"/>
        </a:spcAft>
        <a:buChar char="»"/>
        <a:defRPr sz="2000">
          <a:solidFill>
            <a:schemeClr val="tx1"/>
          </a:solidFill>
          <a:latin typeface="+mn-lt"/>
        </a:defRPr>
      </a:lvl7pPr>
      <a:lvl8pPr marL="3428389" indent="-228560" algn="l" rtl="0" fontAlgn="base">
        <a:spcBef>
          <a:spcPct val="20000"/>
        </a:spcBef>
        <a:spcAft>
          <a:spcPct val="0"/>
        </a:spcAft>
        <a:buChar char="»"/>
        <a:defRPr sz="2000">
          <a:solidFill>
            <a:schemeClr val="tx1"/>
          </a:solidFill>
          <a:latin typeface="+mn-lt"/>
        </a:defRPr>
      </a:lvl8pPr>
      <a:lvl9pPr marL="3885507" indent="-22856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237" rtl="0" eaLnBrk="1" latinLnBrk="0" hangingPunct="1">
        <a:defRPr sz="1800" kern="1200">
          <a:solidFill>
            <a:schemeClr val="tx1"/>
          </a:solidFill>
          <a:latin typeface="+mn-lt"/>
          <a:ea typeface="+mn-ea"/>
          <a:cs typeface="+mn-cs"/>
        </a:defRPr>
      </a:lvl1pPr>
      <a:lvl2pPr marL="457118" algn="l" defTabSz="914237" rtl="0" eaLnBrk="1" latinLnBrk="0" hangingPunct="1">
        <a:defRPr sz="1800" kern="1200">
          <a:solidFill>
            <a:schemeClr val="tx1"/>
          </a:solidFill>
          <a:latin typeface="+mn-lt"/>
          <a:ea typeface="+mn-ea"/>
          <a:cs typeface="+mn-cs"/>
        </a:defRPr>
      </a:lvl2pPr>
      <a:lvl3pPr marL="914237" algn="l" defTabSz="914237" rtl="0" eaLnBrk="1" latinLnBrk="0" hangingPunct="1">
        <a:defRPr sz="1800" kern="1200">
          <a:solidFill>
            <a:schemeClr val="tx1"/>
          </a:solidFill>
          <a:latin typeface="+mn-lt"/>
          <a:ea typeface="+mn-ea"/>
          <a:cs typeface="+mn-cs"/>
        </a:defRPr>
      </a:lvl3pPr>
      <a:lvl4pPr marL="1371354" algn="l" defTabSz="914237" rtl="0" eaLnBrk="1" latinLnBrk="0" hangingPunct="1">
        <a:defRPr sz="1800" kern="1200">
          <a:solidFill>
            <a:schemeClr val="tx1"/>
          </a:solidFill>
          <a:latin typeface="+mn-lt"/>
          <a:ea typeface="+mn-ea"/>
          <a:cs typeface="+mn-cs"/>
        </a:defRPr>
      </a:lvl4pPr>
      <a:lvl5pPr marL="1828474" algn="l" defTabSz="914237" rtl="0" eaLnBrk="1" latinLnBrk="0" hangingPunct="1">
        <a:defRPr sz="1800" kern="1200">
          <a:solidFill>
            <a:schemeClr val="tx1"/>
          </a:solidFill>
          <a:latin typeface="+mn-lt"/>
          <a:ea typeface="+mn-ea"/>
          <a:cs typeface="+mn-cs"/>
        </a:defRPr>
      </a:lvl5pPr>
      <a:lvl6pPr marL="2285593" algn="l" defTabSz="914237" rtl="0" eaLnBrk="1" latinLnBrk="0" hangingPunct="1">
        <a:defRPr sz="1800" kern="1200">
          <a:solidFill>
            <a:schemeClr val="tx1"/>
          </a:solidFill>
          <a:latin typeface="+mn-lt"/>
          <a:ea typeface="+mn-ea"/>
          <a:cs typeface="+mn-cs"/>
        </a:defRPr>
      </a:lvl6pPr>
      <a:lvl7pPr marL="2742712" algn="l" defTabSz="914237" rtl="0" eaLnBrk="1" latinLnBrk="0" hangingPunct="1">
        <a:defRPr sz="1800" kern="1200">
          <a:solidFill>
            <a:schemeClr val="tx1"/>
          </a:solidFill>
          <a:latin typeface="+mn-lt"/>
          <a:ea typeface="+mn-ea"/>
          <a:cs typeface="+mn-cs"/>
        </a:defRPr>
      </a:lvl7pPr>
      <a:lvl8pPr marL="3199830" algn="l" defTabSz="914237" rtl="0" eaLnBrk="1" latinLnBrk="0" hangingPunct="1">
        <a:defRPr sz="1800" kern="1200">
          <a:solidFill>
            <a:schemeClr val="tx1"/>
          </a:solidFill>
          <a:latin typeface="+mn-lt"/>
          <a:ea typeface="+mn-ea"/>
          <a:cs typeface="+mn-cs"/>
        </a:defRPr>
      </a:lvl8pPr>
      <a:lvl9pPr marL="3656948" algn="l" defTabSz="91423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sz="1800">
              <a:solidFill>
                <a:prstClr val="white"/>
              </a:solidFill>
            </a:endParaRPr>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sz="1800">
              <a:solidFill>
                <a:prstClr val="white"/>
              </a:solidFill>
            </a:endParaRPr>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13317" name="Text Placeholder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a:solidFill>
                  <a:prstClr val="black">
                    <a:tint val="95000"/>
                  </a:prstClr>
                </a:solidFill>
                <a:latin typeface="Corbel"/>
                <a:cs typeface="+mn-cs"/>
              </a:defRPr>
            </a:lvl1pPr>
            <a:extLst/>
          </a:lstStyle>
          <a:p>
            <a:pPr>
              <a:defRPr/>
            </a:pPr>
            <a:fld id="{8F166AB0-9D1E-4142-A99E-CB6AF50DBDC2}" type="datetimeFigureOut">
              <a:rPr lang="en-US"/>
              <a:pPr>
                <a:defRPr/>
              </a:pPr>
              <a:t>10/15/2014</a:t>
            </a:fld>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prstClr val="black">
                    <a:tint val="95000"/>
                  </a:prstClr>
                </a:solidFill>
                <a:latin typeface="Corbel"/>
                <a:cs typeface="+mn-cs"/>
              </a:defRPr>
            </a:lvl1pPr>
            <a:extLst/>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a:solidFill>
                  <a:prstClr val="black">
                    <a:tint val="95000"/>
                  </a:prstClr>
                </a:solidFill>
                <a:latin typeface="Corbel"/>
                <a:cs typeface="+mn-cs"/>
              </a:defRPr>
            </a:lvl1pPr>
            <a:extLst/>
          </a:lstStyle>
          <a:p>
            <a:pPr>
              <a:defRPr/>
            </a:pPr>
            <a:fld id="{058A0212-AE3D-4484-A612-5635148B3F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58" r:id="rId1"/>
    <p:sldLayoutId id="2147485059" r:id="rId2"/>
    <p:sldLayoutId id="2147485060" r:id="rId3"/>
    <p:sldLayoutId id="2147485061" r:id="rId4"/>
    <p:sldLayoutId id="2147485062" r:id="rId5"/>
    <p:sldLayoutId id="2147485063" r:id="rId6"/>
    <p:sldLayoutId id="2147485064" r:id="rId7"/>
    <p:sldLayoutId id="2147485065" r:id="rId8"/>
    <p:sldLayoutId id="2147485066" r:id="rId9"/>
    <p:sldLayoutId id="2147485067" r:id="rId10"/>
    <p:sldLayoutId id="2147485068" r:id="rId11"/>
  </p:sldLayoutIdLst>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C_logoFIN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524052"/>
            <a:ext cx="5029200" cy="5029200"/>
          </a:xfrm>
          <a:prstGeom prst="rect">
            <a:avLst/>
          </a:prstGeom>
        </p:spPr>
      </p:pic>
      <p:sp>
        <p:nvSpPr>
          <p:cNvPr id="3" name="TextBox 2"/>
          <p:cNvSpPr txBox="1"/>
          <p:nvPr/>
        </p:nvSpPr>
        <p:spPr>
          <a:xfrm>
            <a:off x="2057400" y="5945952"/>
            <a:ext cx="5029200" cy="584776"/>
          </a:xfrm>
          <a:prstGeom prst="rect">
            <a:avLst/>
          </a:prstGeom>
          <a:noFill/>
        </p:spPr>
        <p:txBody>
          <a:bodyPr wrap="square" rtlCol="0">
            <a:spAutoFit/>
          </a:bodyPr>
          <a:lstStyle/>
          <a:p>
            <a:pPr algn="ctr"/>
            <a:r>
              <a:rPr lang="en-US" sz="3200" dirty="0" smtClean="0">
                <a:solidFill>
                  <a:srgbClr val="595959"/>
                </a:solidFill>
              </a:rPr>
              <a:t>#AdvocatesCollege</a:t>
            </a:r>
            <a:endParaRPr lang="en-US" sz="3200" dirty="0">
              <a:solidFill>
                <a:srgbClr val="595959"/>
              </a:solidFill>
            </a:endParaRPr>
          </a:p>
        </p:txBody>
      </p:sp>
    </p:spTree>
    <p:extLst>
      <p:ext uri="{BB962C8B-B14F-4D97-AF65-F5344CB8AC3E}">
        <p14:creationId xmlns:p14="http://schemas.microsoft.com/office/powerpoint/2010/main" val="660123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0" y="0"/>
            <a:ext cx="9144000" cy="1417638"/>
          </a:xfrm>
          <a:solidFill>
            <a:srgbClr val="FFFF00"/>
          </a:solidFill>
        </p:spPr>
        <p:txBody>
          <a:bodyPr/>
          <a:lstStyle/>
          <a:p>
            <a:r>
              <a:rPr lang="en-US" altLang="en-US" sz="5000" b="1" smtClean="0">
                <a:latin typeface="Corbel" pitchFamily="34" charset="0"/>
              </a:rPr>
              <a:t>Frames Create Reality</a:t>
            </a:r>
          </a:p>
        </p:txBody>
      </p:sp>
      <p:sp>
        <p:nvSpPr>
          <p:cNvPr id="131075" name="Rectangle 3"/>
          <p:cNvSpPr>
            <a:spLocks noGrp="1" noChangeArrowheads="1"/>
          </p:cNvSpPr>
          <p:nvPr>
            <p:ph type="body" idx="1"/>
          </p:nvPr>
        </p:nvSpPr>
        <p:spPr>
          <a:xfrm>
            <a:off x="914400" y="1752600"/>
            <a:ext cx="7696200" cy="4419600"/>
          </a:xfrm>
        </p:spPr>
        <p:txBody>
          <a:bodyPr/>
          <a:lstStyle/>
          <a:p>
            <a:pPr marL="0" indent="0">
              <a:lnSpc>
                <a:spcPct val="105000"/>
              </a:lnSpc>
              <a:spcBef>
                <a:spcPct val="25000"/>
              </a:spcBef>
              <a:spcAft>
                <a:spcPct val="25000"/>
              </a:spcAft>
              <a:buFontTx/>
              <a:buNone/>
            </a:pPr>
            <a:r>
              <a:rPr lang="en-US" altLang="en-US" sz="4200" dirty="0" smtClean="0">
                <a:latin typeface="Calibri" pitchFamily="34" charset="0"/>
              </a:rPr>
              <a:t>“The way in which the world is imagined determines at any particular time what men will do.”</a:t>
            </a:r>
          </a:p>
          <a:p>
            <a:pPr marL="0" indent="0" algn="r">
              <a:lnSpc>
                <a:spcPct val="105000"/>
              </a:lnSpc>
              <a:spcBef>
                <a:spcPct val="25000"/>
              </a:spcBef>
              <a:spcAft>
                <a:spcPct val="25000"/>
              </a:spcAft>
              <a:buFontTx/>
              <a:buChar char="-"/>
            </a:pPr>
            <a:r>
              <a:rPr lang="en-US" altLang="en-US" sz="3600" dirty="0" smtClean="0">
                <a:latin typeface="Calibri" pitchFamily="34" charset="0"/>
              </a:rPr>
              <a:t>Walter </a:t>
            </a:r>
            <a:r>
              <a:rPr lang="en-US" altLang="en-US" sz="3600" dirty="0" err="1" smtClean="0">
                <a:latin typeface="Calibri" pitchFamily="34" charset="0"/>
              </a:rPr>
              <a:t>Lippman</a:t>
            </a:r>
            <a:r>
              <a:rPr lang="en-US" altLang="en-US" sz="3600" dirty="0" smtClean="0">
                <a:latin typeface="Calibri" pitchFamily="34" charset="0"/>
              </a:rPr>
              <a:t>, 1921</a:t>
            </a:r>
          </a:p>
          <a:p>
            <a:pPr marL="0" indent="0">
              <a:lnSpc>
                <a:spcPct val="105000"/>
              </a:lnSpc>
              <a:spcBef>
                <a:spcPct val="25000"/>
              </a:spcBef>
              <a:spcAft>
                <a:spcPct val="25000"/>
              </a:spcAft>
              <a:buNone/>
            </a:pPr>
            <a:endParaRPr lang="en-US" altLang="en-US" sz="3600" dirty="0" smtClean="0">
              <a:solidFill>
                <a:schemeClr val="bg1"/>
              </a:solidFill>
              <a:latin typeface="Calibri"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body" idx="1"/>
          </p:nvPr>
        </p:nvSpPr>
        <p:spPr/>
        <p:txBody>
          <a:bodyPr/>
          <a:lstStyle/>
          <a:p>
            <a:endParaRPr lang="en-US" altLang="en-US" smtClean="0"/>
          </a:p>
        </p:txBody>
      </p:sp>
      <p:pic>
        <p:nvPicPr>
          <p:cNvPr id="56323" name="Picture 3" descr="try-th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68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ltLang="en-US" smtClean="0"/>
              <a:t>The Power of Metaphors </a:t>
            </a:r>
          </a:p>
        </p:txBody>
      </p:sp>
      <p:sp useBgFill="1">
        <p:nvSpPr>
          <p:cNvPr id="93187" name="Rectangle 3"/>
          <p:cNvSpPr>
            <a:spLocks noGrp="1" noChangeArrowheads="1"/>
          </p:cNvSpPr>
          <p:nvPr>
            <p:ph type="body" idx="1"/>
          </p:nvPr>
        </p:nvSpPr>
        <p:spPr/>
        <p:txBody>
          <a:bodyPr/>
          <a:lstStyle/>
          <a:p>
            <a:pPr>
              <a:buFontTx/>
              <a:buNone/>
            </a:pPr>
            <a:endParaRPr lang="en-US" altLang="en-US" smtClean="0"/>
          </a:p>
          <a:p>
            <a:pPr>
              <a:buFontTx/>
              <a:buNone/>
            </a:pPr>
            <a:endParaRPr lang="en-US" altLang="en-US" smtClean="0"/>
          </a:p>
        </p:txBody>
      </p:sp>
      <p:pic>
        <p:nvPicPr>
          <p:cNvPr id="93188" name="Picture 5" descr="http://www.theemailadmin.com/wp-content/uploads/2011/10/bea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00200"/>
            <a:ext cx="4191000" cy="392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9" name="Picture 7" descr="virus_bi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825750"/>
            <a:ext cx="393382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76200" y="0"/>
            <a:ext cx="9144000" cy="1219200"/>
          </a:xfrm>
          <a:prstGeom prst="rect">
            <a:avLst/>
          </a:prstGeom>
          <a:solidFill>
            <a:srgbClr val="00B0F0"/>
          </a:solidFill>
          <a:ln w="9525">
            <a:noFill/>
            <a:miter lim="800000"/>
            <a:headEnd/>
            <a:tailEnd/>
          </a:ln>
        </p:spPr>
        <p:txBody>
          <a:bodyPr lIns="91432" tIns="45716" rIns="91432" bIns="45716" anchor="ctr"/>
          <a:lstStyle/>
          <a:p>
            <a:pPr algn="ctr" eaLnBrk="0" hangingPunct="0">
              <a:defRPr/>
            </a:pPr>
            <a:r>
              <a:rPr lang="en-US" sz="4800" b="1" kern="0" dirty="0">
                <a:solidFill>
                  <a:srgbClr val="000066"/>
                </a:solidFill>
                <a:latin typeface="+mj-lt"/>
                <a:ea typeface="+mj-ea"/>
                <a:cs typeface="+mj-cs"/>
              </a:rPr>
              <a:t>Facts ?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68550" y="203200"/>
            <a:ext cx="4406900" cy="6451600"/>
          </a:xfrm>
          <a:prstGeom prst="rect">
            <a:avLst/>
          </a:prstGeom>
        </p:spPr>
      </p:pic>
      <p:sp>
        <p:nvSpPr>
          <p:cNvPr id="3" name="TextBox 2"/>
          <p:cNvSpPr txBox="1"/>
          <p:nvPr/>
        </p:nvSpPr>
        <p:spPr>
          <a:xfrm>
            <a:off x="3020250" y="851925"/>
            <a:ext cx="3376484" cy="4853636"/>
          </a:xfrm>
          <a:prstGeom prst="rect">
            <a:avLst/>
          </a:prstGeom>
          <a:noFill/>
        </p:spPr>
        <p:txBody>
          <a:bodyPr wrap="square" rtlCol="0">
            <a:spAutoFit/>
          </a:bodyPr>
          <a:lstStyle/>
          <a:p>
            <a:pPr>
              <a:lnSpc>
                <a:spcPct val="105000"/>
              </a:lnSpc>
              <a:spcBef>
                <a:spcPct val="25000"/>
              </a:spcBef>
              <a:spcAft>
                <a:spcPct val="25000"/>
              </a:spcAft>
            </a:pPr>
            <a:r>
              <a:rPr lang="en-US" altLang="en-US" sz="3600" dirty="0" smtClean="0">
                <a:solidFill>
                  <a:srgbClr val="595959"/>
                </a:solidFill>
                <a:latin typeface="Corbel" pitchFamily="34" charset="0"/>
              </a:rPr>
              <a:t>Speaking to Values Directs Thinking</a:t>
            </a:r>
          </a:p>
          <a:p>
            <a:pPr>
              <a:lnSpc>
                <a:spcPct val="105000"/>
              </a:lnSpc>
              <a:spcBef>
                <a:spcPct val="25000"/>
              </a:spcBef>
              <a:spcAft>
                <a:spcPct val="25000"/>
              </a:spcAft>
            </a:pPr>
            <a:r>
              <a:rPr lang="en-US" altLang="en-US" sz="2800" dirty="0" smtClean="0">
                <a:solidFill>
                  <a:srgbClr val="595959"/>
                </a:solidFill>
                <a:latin typeface="Corbel" pitchFamily="34" charset="0"/>
              </a:rPr>
              <a:t>It “reframes” because we reason based first on how something fits within our values system</a:t>
            </a:r>
            <a:endParaRPr lang="en-US" altLang="en-US" sz="2800" dirty="0">
              <a:solidFill>
                <a:srgbClr val="595959"/>
              </a:solidFill>
              <a:latin typeface="Corbel" pitchFamily="34" charset="0"/>
            </a:endParaRPr>
          </a:p>
          <a:p>
            <a:pPr>
              <a:lnSpc>
                <a:spcPct val="105000"/>
              </a:lnSpc>
              <a:spcBef>
                <a:spcPct val="25000"/>
              </a:spcBef>
              <a:spcAft>
                <a:spcPct val="25000"/>
              </a:spcAft>
            </a:pPr>
            <a:endParaRPr lang="en-US" altLang="en-US" sz="2000" dirty="0" smtClean="0">
              <a:solidFill>
                <a:srgbClr val="595959"/>
              </a:solidFill>
              <a:latin typeface="Corbel" pitchFamily="34" charset="0"/>
            </a:endParaRPr>
          </a:p>
        </p:txBody>
      </p:sp>
    </p:spTree>
    <p:extLst>
      <p:ext uri="{BB962C8B-B14F-4D97-AF65-F5344CB8AC3E}">
        <p14:creationId xmlns:p14="http://schemas.microsoft.com/office/powerpoint/2010/main" val="9109809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57200" y="152400"/>
            <a:ext cx="8077200" cy="838200"/>
          </a:xfrm>
        </p:spPr>
        <p:txBody>
          <a:bodyPr/>
          <a:lstStyle/>
          <a:p>
            <a:r>
              <a:rPr lang="en-US" altLang="en-US" sz="4800" b="1" dirty="0" smtClean="0"/>
              <a:t>Levels of Thinking</a:t>
            </a:r>
          </a:p>
        </p:txBody>
      </p:sp>
      <p:sp>
        <p:nvSpPr>
          <p:cNvPr id="793603" name="Rectangle 3"/>
          <p:cNvSpPr>
            <a:spLocks noGrp="1" noChangeArrowheads="1"/>
          </p:cNvSpPr>
          <p:nvPr>
            <p:ph type="body" idx="1"/>
          </p:nvPr>
        </p:nvSpPr>
        <p:spPr>
          <a:xfrm>
            <a:off x="685800" y="1219200"/>
            <a:ext cx="7924800" cy="4267200"/>
          </a:xfrm>
        </p:spPr>
        <p:txBody>
          <a:bodyPr/>
          <a:lstStyle/>
          <a:p>
            <a:pPr>
              <a:spcBef>
                <a:spcPct val="35000"/>
              </a:spcBef>
              <a:spcAft>
                <a:spcPct val="35000"/>
              </a:spcAft>
              <a:buClr>
                <a:srgbClr val="FFFF00"/>
              </a:buClr>
              <a:tabLst>
                <a:tab pos="969963" algn="l"/>
              </a:tabLst>
            </a:pPr>
            <a:r>
              <a:rPr lang="en-US" altLang="en-US" sz="3300" b="1" dirty="0" smtClean="0">
                <a:latin typeface="Corbel" pitchFamily="34" charset="0"/>
              </a:rPr>
              <a:t>Level One </a:t>
            </a:r>
            <a:r>
              <a:rPr lang="en-US" altLang="en-US" sz="3300" b="1" dirty="0" smtClean="0">
                <a:solidFill>
                  <a:srgbClr val="FFFF00"/>
                </a:solidFill>
                <a:latin typeface="Corbel" pitchFamily="34" charset="0"/>
              </a:rPr>
              <a:t>– </a:t>
            </a:r>
            <a:r>
              <a:rPr lang="en-US" altLang="en-US" sz="3300" b="1" i="1" u="sng" dirty="0" smtClean="0">
                <a:solidFill>
                  <a:schemeClr val="bg1"/>
                </a:solidFill>
                <a:latin typeface="Corbel" pitchFamily="34" charset="0"/>
              </a:rPr>
              <a:t>Big ideas:</a:t>
            </a:r>
            <a:r>
              <a:rPr lang="en-US" altLang="en-US" sz="3300" i="1" u="sng" dirty="0" smtClean="0">
                <a:solidFill>
                  <a:schemeClr val="bg1"/>
                </a:solidFill>
                <a:latin typeface="Corbel" pitchFamily="34" charset="0"/>
              </a:rPr>
              <a:t/>
            </a:r>
            <a:br>
              <a:rPr lang="en-US" altLang="en-US" sz="3300" i="1" u="sng" dirty="0" smtClean="0">
                <a:solidFill>
                  <a:schemeClr val="bg1"/>
                </a:solidFill>
                <a:latin typeface="Corbel" pitchFamily="34" charset="0"/>
              </a:rPr>
            </a:br>
            <a:r>
              <a:rPr lang="en-US" altLang="en-US" sz="3300" dirty="0" smtClean="0">
                <a:solidFill>
                  <a:srgbClr val="33CC33"/>
                </a:solidFill>
                <a:latin typeface="Corbel" pitchFamily="34" charset="0"/>
              </a:rPr>
              <a:t>protection</a:t>
            </a:r>
            <a:r>
              <a:rPr lang="en-US" altLang="en-US" sz="3300" b="1" dirty="0" smtClean="0">
                <a:solidFill>
                  <a:schemeClr val="bg1"/>
                </a:solidFill>
                <a:latin typeface="Corbel" pitchFamily="34" charset="0"/>
              </a:rPr>
              <a:t>, justice,</a:t>
            </a:r>
            <a:r>
              <a:rPr lang="en-US" altLang="en-US" sz="3300" b="1" dirty="0" smtClean="0">
                <a:latin typeface="Corbel" pitchFamily="34" charset="0"/>
              </a:rPr>
              <a:t>  </a:t>
            </a:r>
            <a:r>
              <a:rPr lang="en-US" altLang="en-US" sz="3300" dirty="0" smtClean="0">
                <a:solidFill>
                  <a:srgbClr val="FF9933"/>
                </a:solidFill>
                <a:latin typeface="Corbel" pitchFamily="34" charset="0"/>
              </a:rPr>
              <a:t>family well-being,</a:t>
            </a:r>
            <a:r>
              <a:rPr lang="en-US" altLang="en-US" sz="3300" dirty="0" smtClean="0">
                <a:latin typeface="Corbel" pitchFamily="34" charset="0"/>
              </a:rPr>
              <a:t>, </a:t>
            </a:r>
            <a:r>
              <a:rPr lang="en-US" altLang="en-US" sz="3300" dirty="0" smtClean="0">
                <a:solidFill>
                  <a:srgbClr val="99CCFF"/>
                </a:solidFill>
                <a:latin typeface="Corbel" pitchFamily="34" charset="0"/>
              </a:rPr>
              <a:t>equality, </a:t>
            </a:r>
            <a:r>
              <a:rPr lang="en-US" altLang="en-US" sz="3300" dirty="0" smtClean="0">
                <a:solidFill>
                  <a:srgbClr val="00B050"/>
                </a:solidFill>
                <a:latin typeface="Corbel" pitchFamily="34" charset="0"/>
              </a:rPr>
              <a:t>opportunity,</a:t>
            </a:r>
            <a:r>
              <a:rPr lang="en-US" altLang="en-US" sz="3300" dirty="0" smtClean="0">
                <a:solidFill>
                  <a:srgbClr val="99CCFF"/>
                </a:solidFill>
                <a:latin typeface="Corbel" pitchFamily="34" charset="0"/>
              </a:rPr>
              <a:t> </a:t>
            </a:r>
            <a:r>
              <a:rPr lang="en-US" altLang="en-US" sz="3300" dirty="0" smtClean="0">
                <a:solidFill>
                  <a:srgbClr val="FFFF00"/>
                </a:solidFill>
                <a:latin typeface="Corbel" pitchFamily="34" charset="0"/>
              </a:rPr>
              <a:t>prosperity</a:t>
            </a:r>
          </a:p>
          <a:p>
            <a:pPr>
              <a:spcBef>
                <a:spcPct val="35000"/>
              </a:spcBef>
              <a:spcAft>
                <a:spcPct val="35000"/>
              </a:spcAft>
              <a:buClr>
                <a:srgbClr val="FFFF00"/>
              </a:buClr>
              <a:tabLst>
                <a:tab pos="969963" algn="l"/>
              </a:tabLst>
            </a:pPr>
            <a:r>
              <a:rPr lang="en-US" altLang="en-US" sz="3300" b="1" dirty="0" smtClean="0">
                <a:latin typeface="Corbel" pitchFamily="34" charset="0"/>
              </a:rPr>
              <a:t>Level Two </a:t>
            </a:r>
            <a:r>
              <a:rPr lang="en-US" altLang="en-US" sz="3300" b="1" dirty="0" smtClean="0">
                <a:solidFill>
                  <a:srgbClr val="FFFF00"/>
                </a:solidFill>
                <a:latin typeface="Corbel" pitchFamily="34" charset="0"/>
              </a:rPr>
              <a:t>– </a:t>
            </a:r>
            <a:r>
              <a:rPr lang="en-US" altLang="en-US" sz="3300" b="1" i="1" u="sng" dirty="0" smtClean="0">
                <a:solidFill>
                  <a:schemeClr val="bg1"/>
                </a:solidFill>
                <a:latin typeface="Corbel" pitchFamily="34" charset="0"/>
              </a:rPr>
              <a:t>Issues:</a:t>
            </a:r>
            <a:r>
              <a:rPr lang="en-US" altLang="en-US" sz="3300" i="1" u="sng" dirty="0" smtClean="0">
                <a:solidFill>
                  <a:schemeClr val="bg1"/>
                </a:solidFill>
                <a:latin typeface="Corbel" pitchFamily="34" charset="0"/>
              </a:rPr>
              <a:t/>
            </a:r>
            <a:br>
              <a:rPr lang="en-US" altLang="en-US" sz="3300" i="1" u="sng" dirty="0" smtClean="0">
                <a:solidFill>
                  <a:schemeClr val="bg1"/>
                </a:solidFill>
                <a:latin typeface="Corbel" pitchFamily="34" charset="0"/>
              </a:rPr>
            </a:br>
            <a:r>
              <a:rPr lang="en-US" altLang="en-US" sz="3300" b="1" dirty="0" smtClean="0">
                <a:solidFill>
                  <a:schemeClr val="bg1"/>
                </a:solidFill>
                <a:latin typeface="Corbel" pitchFamily="34" charset="0"/>
              </a:rPr>
              <a:t>housing, </a:t>
            </a:r>
            <a:r>
              <a:rPr lang="en-US" altLang="en-US" sz="3300" dirty="0" smtClean="0">
                <a:solidFill>
                  <a:srgbClr val="00B050"/>
                </a:solidFill>
                <a:latin typeface="Corbel" pitchFamily="34" charset="0"/>
              </a:rPr>
              <a:t>the </a:t>
            </a:r>
            <a:r>
              <a:rPr lang="en-US" altLang="en-US" sz="3300" dirty="0" smtClean="0">
                <a:solidFill>
                  <a:srgbClr val="33CC33"/>
                </a:solidFill>
                <a:latin typeface="Corbel" pitchFamily="34" charset="0"/>
              </a:rPr>
              <a:t>environment,</a:t>
            </a:r>
            <a:r>
              <a:rPr lang="en-US" altLang="en-US" sz="3300" dirty="0" smtClean="0">
                <a:latin typeface="Corbel" pitchFamily="34" charset="0"/>
              </a:rPr>
              <a:t>, </a:t>
            </a:r>
            <a:r>
              <a:rPr lang="en-US" altLang="en-US" sz="3300" dirty="0" smtClean="0">
                <a:solidFill>
                  <a:srgbClr val="FF9933"/>
                </a:solidFill>
                <a:latin typeface="Corbel" pitchFamily="34" charset="0"/>
              </a:rPr>
              <a:t>children’s issues,</a:t>
            </a:r>
            <a:r>
              <a:rPr lang="en-US" altLang="en-US" sz="3300" dirty="0" smtClean="0">
                <a:latin typeface="Corbel" pitchFamily="34" charset="0"/>
              </a:rPr>
              <a:t>, </a:t>
            </a:r>
            <a:r>
              <a:rPr lang="en-US" altLang="en-US" sz="3300" dirty="0" smtClean="0">
                <a:solidFill>
                  <a:srgbClr val="99CCFF"/>
                </a:solidFill>
                <a:latin typeface="Corbel" pitchFamily="34" charset="0"/>
              </a:rPr>
              <a:t>workforce development</a:t>
            </a:r>
          </a:p>
          <a:p>
            <a:pPr>
              <a:spcBef>
                <a:spcPct val="35000"/>
              </a:spcBef>
              <a:spcAft>
                <a:spcPct val="35000"/>
              </a:spcAft>
              <a:buClr>
                <a:srgbClr val="FFFF00"/>
              </a:buClr>
              <a:tabLst>
                <a:tab pos="969963" algn="l"/>
              </a:tabLst>
            </a:pPr>
            <a:r>
              <a:rPr lang="en-US" altLang="en-US" sz="3300" b="1" dirty="0" smtClean="0">
                <a:latin typeface="Corbel" pitchFamily="34" charset="0"/>
              </a:rPr>
              <a:t>Level Three </a:t>
            </a:r>
            <a:r>
              <a:rPr lang="en-US" altLang="en-US" sz="3300" b="1" dirty="0" smtClean="0">
                <a:solidFill>
                  <a:srgbClr val="FFFF00"/>
                </a:solidFill>
                <a:latin typeface="Corbel" pitchFamily="34" charset="0"/>
              </a:rPr>
              <a:t>– </a:t>
            </a:r>
            <a:r>
              <a:rPr lang="en-US" altLang="en-US" sz="3300" b="1" i="1" u="sng" dirty="0" smtClean="0">
                <a:solidFill>
                  <a:schemeClr val="bg1"/>
                </a:solidFill>
                <a:latin typeface="Corbel" pitchFamily="34" charset="0"/>
              </a:rPr>
              <a:t>Policies:</a:t>
            </a:r>
            <a:r>
              <a:rPr lang="en-US" altLang="en-US" sz="3300" i="1" u="sng" dirty="0" smtClean="0">
                <a:solidFill>
                  <a:schemeClr val="bg1"/>
                </a:solidFill>
                <a:latin typeface="Corbel" pitchFamily="34" charset="0"/>
              </a:rPr>
              <a:t/>
            </a:r>
            <a:br>
              <a:rPr lang="en-US" altLang="en-US" sz="3300" i="1" u="sng" dirty="0" smtClean="0">
                <a:solidFill>
                  <a:schemeClr val="bg1"/>
                </a:solidFill>
                <a:latin typeface="Corbel" pitchFamily="34" charset="0"/>
              </a:rPr>
            </a:br>
            <a:r>
              <a:rPr lang="en-US" altLang="en-US" sz="3300" b="1" dirty="0" smtClean="0">
                <a:solidFill>
                  <a:schemeClr val="bg1"/>
                </a:solidFill>
                <a:latin typeface="Corbel" pitchFamily="34" charset="0"/>
              </a:rPr>
              <a:t>pay equity</a:t>
            </a:r>
            <a:r>
              <a:rPr lang="en-US" altLang="en-US" sz="3300" dirty="0" smtClean="0">
                <a:solidFill>
                  <a:schemeClr val="bg1"/>
                </a:solidFill>
                <a:latin typeface="Corbel" pitchFamily="34" charset="0"/>
              </a:rPr>
              <a:t>,</a:t>
            </a:r>
            <a:r>
              <a:rPr lang="en-US" altLang="en-US" sz="3300" dirty="0" smtClean="0">
                <a:latin typeface="Corbel" pitchFamily="34" charset="0"/>
              </a:rPr>
              <a:t> </a:t>
            </a:r>
            <a:r>
              <a:rPr lang="en-US" altLang="en-US" sz="3300" dirty="0" err="1" smtClean="0">
                <a:solidFill>
                  <a:srgbClr val="33CC33"/>
                </a:solidFill>
                <a:latin typeface="Corbel" pitchFamily="34" charset="0"/>
              </a:rPr>
              <a:t>bycatch</a:t>
            </a:r>
            <a:r>
              <a:rPr lang="en-US" altLang="en-US" sz="3300" dirty="0" smtClean="0">
                <a:solidFill>
                  <a:srgbClr val="FF0000"/>
                </a:solidFill>
                <a:latin typeface="Corbel" pitchFamily="34" charset="0"/>
              </a:rPr>
              <a:t>,, zoning,</a:t>
            </a:r>
            <a:r>
              <a:rPr lang="en-US" altLang="en-US" sz="3300" dirty="0" smtClean="0">
                <a:latin typeface="Corbel" pitchFamily="34" charset="0"/>
              </a:rPr>
              <a:t> </a:t>
            </a:r>
            <a:r>
              <a:rPr lang="en-US" altLang="en-US" sz="3300" dirty="0" smtClean="0">
                <a:solidFill>
                  <a:srgbClr val="99CCFF"/>
                </a:solidFill>
                <a:latin typeface="Corbel" pitchFamily="34" charset="0"/>
              </a:rPr>
              <a:t>EITC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93603">
                                            <p:txEl>
                                              <p:pRg st="0" end="0"/>
                                            </p:txEl>
                                          </p:spTgt>
                                        </p:tgtEl>
                                        <p:attrNameLst>
                                          <p:attrName>style.visibility</p:attrName>
                                        </p:attrNameLst>
                                      </p:cBhvr>
                                      <p:to>
                                        <p:strVal val="visible"/>
                                      </p:to>
                                    </p:set>
                                    <p:animEffect transition="in" filter="fade">
                                      <p:cBhvr>
                                        <p:cTn id="7" dur="1000"/>
                                        <p:tgtEl>
                                          <p:spTgt spid="793603">
                                            <p:txEl>
                                              <p:pRg st="0" end="0"/>
                                            </p:txEl>
                                          </p:spTgt>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793603">
                                            <p:txEl>
                                              <p:pRg st="1" end="1"/>
                                            </p:txEl>
                                          </p:spTgt>
                                        </p:tgtEl>
                                        <p:attrNameLst>
                                          <p:attrName>style.visibility</p:attrName>
                                        </p:attrNameLst>
                                      </p:cBhvr>
                                      <p:to>
                                        <p:strVal val="visible"/>
                                      </p:to>
                                    </p:set>
                                    <p:animEffect transition="in" filter="fade">
                                      <p:cBhvr>
                                        <p:cTn id="11" dur="1000"/>
                                        <p:tgtEl>
                                          <p:spTgt spid="793603">
                                            <p:txEl>
                                              <p:pRg st="1" end="1"/>
                                            </p:txEl>
                                          </p:spTgt>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793603">
                                            <p:txEl>
                                              <p:pRg st="2" end="2"/>
                                            </p:txEl>
                                          </p:spTgt>
                                        </p:tgtEl>
                                        <p:attrNameLst>
                                          <p:attrName>style.visibility</p:attrName>
                                        </p:attrNameLst>
                                      </p:cBhvr>
                                      <p:to>
                                        <p:strVal val="visible"/>
                                      </p:to>
                                    </p:set>
                                    <p:animEffect transition="in" filter="fade">
                                      <p:cBhvr>
                                        <p:cTn id="15" dur="1000"/>
                                        <p:tgtEl>
                                          <p:spTgt spid="7936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body" idx="1"/>
          </p:nvPr>
        </p:nvSpPr>
        <p:spPr>
          <a:xfrm>
            <a:off x="533400" y="304800"/>
            <a:ext cx="8077200" cy="5791200"/>
          </a:xfrm>
        </p:spPr>
        <p:txBody>
          <a:bodyPr/>
          <a:lstStyle/>
          <a:p>
            <a:pPr marL="0" indent="0">
              <a:lnSpc>
                <a:spcPct val="105000"/>
              </a:lnSpc>
              <a:spcBef>
                <a:spcPct val="0"/>
              </a:spcBef>
              <a:buFontTx/>
              <a:buNone/>
            </a:pPr>
            <a:r>
              <a:rPr lang="en-US" altLang="en-US" sz="2800" b="1" dirty="0" smtClean="0">
                <a:solidFill>
                  <a:srgbClr val="FFFF00"/>
                </a:solidFill>
              </a:rPr>
              <a:t>Why does this matter?  </a:t>
            </a:r>
            <a:r>
              <a:rPr lang="en-US" altLang="en-US" sz="2800" dirty="0" smtClean="0">
                <a:latin typeface="Corbel" pitchFamily="34" charset="0"/>
              </a:rPr>
              <a:t>Families without housing face a staggering number of obstacles. Children can suffer from poor academic performance, have higher rates of asthma, ear infections, stomach problems, and speech problems, and are at higher risk of mental and physical trauma. Parents struggling with housing security find it difficult to get and keep a job, pursue educational goals, and provide adequate care and attention to their families. By creating opportunities for families to build economic and housing security, </a:t>
            </a:r>
            <a:r>
              <a:rPr lang="en-US" altLang="en-US" sz="2800" dirty="0" smtClean="0">
                <a:solidFill>
                  <a:srgbClr val="FFFF00"/>
                </a:solidFill>
                <a:latin typeface="Corbel" pitchFamily="34" charset="0"/>
              </a:rPr>
              <a:t>families can build better lives and our communities will be stronger.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body" idx="1"/>
          </p:nvPr>
        </p:nvSpPr>
        <p:spPr>
          <a:xfrm>
            <a:off x="838200" y="609600"/>
            <a:ext cx="7543800" cy="5334000"/>
          </a:xfrm>
        </p:spPr>
        <p:txBody>
          <a:bodyPr/>
          <a:lstStyle/>
          <a:p>
            <a:pPr marL="0" indent="0">
              <a:lnSpc>
                <a:spcPct val="110000"/>
              </a:lnSpc>
              <a:spcBef>
                <a:spcPct val="0"/>
              </a:spcBef>
              <a:buFontTx/>
              <a:buNone/>
            </a:pPr>
            <a:r>
              <a:rPr lang="en-US" altLang="en-US" sz="2800" b="1" dirty="0" smtClean="0"/>
              <a:t>Speak to Values First</a:t>
            </a:r>
          </a:p>
          <a:p>
            <a:pPr marL="0" indent="0">
              <a:lnSpc>
                <a:spcPct val="110000"/>
              </a:lnSpc>
              <a:spcBef>
                <a:spcPct val="0"/>
              </a:spcBef>
              <a:buFontTx/>
              <a:buNone/>
            </a:pPr>
            <a:r>
              <a:rPr lang="en-US" altLang="en-US" sz="2800" dirty="0" smtClean="0">
                <a:latin typeface="Corbel" pitchFamily="34" charset="0"/>
              </a:rPr>
              <a:t>We know that communities are stronger and healthier when at-risk families get the help they need to find and stay in safe, affordable housing. With housing, families improve their </a:t>
            </a:r>
            <a:r>
              <a:rPr lang="en-US" altLang="en-US" sz="2800" dirty="0" err="1" smtClean="0">
                <a:latin typeface="Corbel" pitchFamily="34" charset="0"/>
              </a:rPr>
              <a:t>childrens</a:t>
            </a:r>
            <a:r>
              <a:rPr lang="en-US" altLang="en-US" sz="2800" dirty="0" smtClean="0">
                <a:latin typeface="Corbel" pitchFamily="34" charset="0"/>
              </a:rPr>
              <a:t>’ education, find stable employment, and have a deeper sense of belonging in their neighborhood. This is why the public sector should partner with nonprofit organizations and others to give every family the opportunity to have a safe and stable home.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381000"/>
            <a:ext cx="8229600" cy="609600"/>
          </a:xfrm>
        </p:spPr>
        <p:txBody>
          <a:bodyPr/>
          <a:lstStyle/>
          <a:p>
            <a:r>
              <a:rPr lang="en-US" altLang="en-US" sz="4000" b="1" dirty="0" smtClean="0"/>
              <a:t>Why does this matter?</a:t>
            </a:r>
          </a:p>
        </p:txBody>
      </p:sp>
      <p:sp>
        <p:nvSpPr>
          <p:cNvPr id="795651" name="Rectangle 3"/>
          <p:cNvSpPr>
            <a:spLocks noGrp="1" noChangeArrowheads="1"/>
          </p:cNvSpPr>
          <p:nvPr>
            <p:ph type="body" idx="1"/>
          </p:nvPr>
        </p:nvSpPr>
        <p:spPr>
          <a:xfrm>
            <a:off x="1066800" y="1447800"/>
            <a:ext cx="7010400" cy="4724400"/>
          </a:xfrm>
        </p:spPr>
        <p:txBody>
          <a:bodyPr/>
          <a:lstStyle/>
          <a:p>
            <a:pPr marL="0" indent="0">
              <a:spcBef>
                <a:spcPct val="0"/>
              </a:spcBef>
              <a:buFontTx/>
              <a:buNone/>
            </a:pPr>
            <a:r>
              <a:rPr lang="en-US" altLang="en-US" sz="4000" dirty="0" smtClean="0">
                <a:latin typeface="Corbel" pitchFamily="34" charset="0"/>
              </a:rPr>
              <a:t>“Every child should have access to immunizations but too many families in our community are not bringing their children in to our clinics.  This is why we are proposing a new agency rule requiring more clinic hours . .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95651">
                                            <p:txEl>
                                              <p:pRg st="0" end="0"/>
                                            </p:txEl>
                                          </p:spTgt>
                                        </p:tgtEl>
                                        <p:attrNameLst>
                                          <p:attrName>style.visibility</p:attrName>
                                        </p:attrNameLst>
                                      </p:cBhvr>
                                      <p:to>
                                        <p:strVal val="visible"/>
                                      </p:to>
                                    </p:set>
                                    <p:animEffect transition="in" filter="fade">
                                      <p:cBhvr>
                                        <p:cTn id="7" dur="2000"/>
                                        <p:tgtEl>
                                          <p:spTgt spid="7956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228600"/>
            <a:ext cx="8229600" cy="609600"/>
          </a:xfrm>
        </p:spPr>
        <p:txBody>
          <a:bodyPr/>
          <a:lstStyle/>
          <a:p>
            <a:r>
              <a:rPr lang="en-US" altLang="en-US" sz="4000" b="1" dirty="0" smtClean="0"/>
              <a:t>Speak to Values First</a:t>
            </a:r>
          </a:p>
        </p:txBody>
      </p:sp>
      <p:sp>
        <p:nvSpPr>
          <p:cNvPr id="797699" name="Rectangle 3"/>
          <p:cNvSpPr>
            <a:spLocks noGrp="1" noChangeArrowheads="1"/>
          </p:cNvSpPr>
          <p:nvPr>
            <p:ph type="body" idx="1"/>
          </p:nvPr>
        </p:nvSpPr>
        <p:spPr>
          <a:xfrm>
            <a:off x="762000" y="1066800"/>
            <a:ext cx="7696200" cy="5410200"/>
          </a:xfrm>
        </p:spPr>
        <p:txBody>
          <a:bodyPr/>
          <a:lstStyle/>
          <a:p>
            <a:pPr marL="0" indent="0">
              <a:buFontTx/>
              <a:buNone/>
            </a:pPr>
            <a:r>
              <a:rPr lang="en-US" altLang="en-US" sz="3600" dirty="0" smtClean="0">
                <a:latin typeface="Corbel" pitchFamily="34" charset="0"/>
              </a:rPr>
              <a:t>“The health of the whole community is </a:t>
            </a:r>
            <a:r>
              <a:rPr lang="en-US" altLang="en-US" sz="3600" b="1" dirty="0" smtClean="0">
                <a:latin typeface="Corbel" pitchFamily="34" charset="0"/>
              </a:rPr>
              <a:t>protected </a:t>
            </a:r>
            <a:r>
              <a:rPr lang="en-US" altLang="en-US" sz="3600" dirty="0" smtClean="0">
                <a:latin typeface="Corbel" pitchFamily="34" charset="0"/>
              </a:rPr>
              <a:t>when we ensure that our children are immunized.   One of the ways we do this is through </a:t>
            </a:r>
            <a:r>
              <a:rPr lang="en-US" altLang="en-US" sz="3600" b="1" dirty="0" smtClean="0">
                <a:latin typeface="Corbel" pitchFamily="34" charset="0"/>
              </a:rPr>
              <a:t>our public health agencies</a:t>
            </a:r>
            <a:r>
              <a:rPr lang="en-US" altLang="en-US" sz="3600" dirty="0" smtClean="0">
                <a:latin typeface="Corbel" pitchFamily="34" charset="0"/>
              </a:rPr>
              <a:t> that provide free and low cost </a:t>
            </a:r>
            <a:r>
              <a:rPr lang="en-US" altLang="en-US" sz="3600" b="1" dirty="0" smtClean="0">
                <a:latin typeface="Corbel" pitchFamily="34" charset="0"/>
              </a:rPr>
              <a:t>immunizations for all children.</a:t>
            </a:r>
            <a:r>
              <a:rPr lang="en-US" altLang="en-US" sz="3600" i="1" dirty="0" smtClean="0">
                <a:latin typeface="Corbel" pitchFamily="34" charset="0"/>
              </a:rPr>
              <a:t> </a:t>
            </a:r>
            <a:r>
              <a:rPr lang="en-US" altLang="en-US" sz="3600" dirty="0" smtClean="0">
                <a:latin typeface="Corbel" pitchFamily="34" charset="0"/>
              </a:rPr>
              <a:t>We need extended clinic hours to keep up with growing demands.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97699">
                                            <p:txEl>
                                              <p:pRg st="0" end="0"/>
                                            </p:txEl>
                                          </p:spTgt>
                                        </p:tgtEl>
                                        <p:attrNameLst>
                                          <p:attrName>style.visibility</p:attrName>
                                        </p:attrNameLst>
                                      </p:cBhvr>
                                      <p:to>
                                        <p:strVal val="visible"/>
                                      </p:to>
                                    </p:set>
                                    <p:animEffect transition="in" filter="fade">
                                      <p:cBhvr>
                                        <p:cTn id="7" dur="2000"/>
                                        <p:tgtEl>
                                          <p:spTgt spid="7976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pPr defTabSz="869872">
              <a:defRPr/>
            </a:pPr>
            <a:r>
              <a:rPr lang="en-US" dirty="0" smtClean="0">
                <a:solidFill>
                  <a:schemeClr val="tx1"/>
                </a:solidFill>
                <a:latin typeface="Corbel" pitchFamily="34" charset="0"/>
              </a:rPr>
              <a:t>Values-based Vision for Ending Homelessness</a:t>
            </a:r>
            <a:endParaRPr lang="en-US" dirty="0">
              <a:solidFill>
                <a:schemeClr val="tx1"/>
              </a:solidFill>
              <a:latin typeface="Corbel" pitchFamily="34" charset="0"/>
            </a:endParaRPr>
          </a:p>
        </p:txBody>
      </p:sp>
      <p:sp useBgFill="1">
        <p:nvSpPr>
          <p:cNvPr id="100355" name="Content Placeholder 2"/>
          <p:cNvSpPr>
            <a:spLocks noGrp="1"/>
          </p:cNvSpPr>
          <p:nvPr>
            <p:ph idx="1"/>
          </p:nvPr>
        </p:nvSpPr>
        <p:spPr>
          <a:xfrm>
            <a:off x="228600" y="1676400"/>
            <a:ext cx="8458200" cy="4525963"/>
          </a:xfrm>
        </p:spPr>
        <p:txBody>
          <a:bodyPr/>
          <a:lstStyle/>
          <a:p>
            <a:pPr>
              <a:buFontTx/>
              <a:buNone/>
            </a:pPr>
            <a:r>
              <a:rPr lang="en-US" altLang="en-US" b="0" dirty="0" smtClean="0">
                <a:solidFill>
                  <a:schemeClr val="bg1"/>
                </a:solidFill>
                <a:latin typeface="Calibri" pitchFamily="34" charset="0"/>
              </a:rPr>
              <a:t>	</a:t>
            </a:r>
            <a:r>
              <a:rPr lang="en-US" altLang="en-US" b="0" dirty="0" smtClean="0">
                <a:latin typeface="Calibri" pitchFamily="34" charset="0"/>
              </a:rPr>
              <a:t>Since the founding of our country, “home” has been the center of the American dream. Stable housing is the foundation upon which everything else in a family’s or individual’s life is built—without a safe, affordable place to live, it is much tougher to maintain good health, get a good education or reach your full potential. </a:t>
            </a:r>
          </a:p>
          <a:p>
            <a:pPr algn="r">
              <a:buFontTx/>
              <a:buNone/>
            </a:pPr>
            <a:r>
              <a:rPr lang="en-US" altLang="en-US" sz="2200" b="0" i="1" dirty="0" smtClean="0">
                <a:latin typeface="Calibri" pitchFamily="34" charset="0"/>
              </a:rPr>
              <a:t>President Obama</a:t>
            </a:r>
          </a:p>
          <a:p>
            <a:pPr algn="r">
              <a:buFontTx/>
              <a:buNone/>
            </a:pPr>
            <a:r>
              <a:rPr lang="en-US" altLang="en-US" sz="2200" b="0" i="1" dirty="0" smtClean="0">
                <a:latin typeface="Calibri" pitchFamily="34" charset="0"/>
              </a:rPr>
              <a:t>Opening Doors: Federal Strategic Plan to Prevent and End Homelessness</a:t>
            </a:r>
            <a:r>
              <a:rPr lang="en-US" altLang="en-US" sz="2200" b="0" dirty="0" smtClean="0">
                <a:latin typeface="Calibri" pitchFamily="34" charset="0"/>
              </a:rPr>
              <a:t> </a:t>
            </a:r>
          </a:p>
          <a:p>
            <a:pPr algn="r">
              <a:buFontTx/>
              <a:buNone/>
            </a:pPr>
            <a:r>
              <a:rPr lang="en-US" altLang="en-US" sz="2200" b="0" dirty="0" smtClean="0">
                <a:latin typeface="Calibri" pitchFamily="34" charset="0"/>
              </a:rPr>
              <a:t>2010</a:t>
            </a:r>
          </a:p>
          <a:p>
            <a:pPr>
              <a:buFontTx/>
              <a:buNone/>
            </a:pPr>
            <a:endParaRPr lang="en-US" altLang="en-US" b="0" dirty="0" smtClean="0">
              <a:solidFill>
                <a:schemeClr val="bg1"/>
              </a:solidFill>
              <a:latin typeface="Calibri" pitchFamily="34" charset="0"/>
            </a:endParaRPr>
          </a:p>
          <a:p>
            <a:endParaRPr lang="en-US" altLang="en-US" b="0" dirty="0" smtClean="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68550" y="203200"/>
            <a:ext cx="4406900" cy="6451600"/>
          </a:xfrm>
          <a:prstGeom prst="rect">
            <a:avLst/>
          </a:prstGeom>
        </p:spPr>
      </p:pic>
      <p:sp>
        <p:nvSpPr>
          <p:cNvPr id="3" name="TextBox 2"/>
          <p:cNvSpPr txBox="1"/>
          <p:nvPr/>
        </p:nvSpPr>
        <p:spPr>
          <a:xfrm>
            <a:off x="3020250" y="851925"/>
            <a:ext cx="3376484" cy="4078039"/>
          </a:xfrm>
          <a:prstGeom prst="rect">
            <a:avLst/>
          </a:prstGeom>
          <a:noFill/>
        </p:spPr>
        <p:txBody>
          <a:bodyPr wrap="square" rtlCol="0">
            <a:spAutoFit/>
          </a:bodyPr>
          <a:lstStyle/>
          <a:p>
            <a:pPr>
              <a:lnSpc>
                <a:spcPct val="105000"/>
              </a:lnSpc>
              <a:spcBef>
                <a:spcPct val="25000"/>
              </a:spcBef>
              <a:spcAft>
                <a:spcPct val="25000"/>
              </a:spcAft>
            </a:pPr>
            <a:r>
              <a:rPr lang="en-US" altLang="en-US" sz="2000" dirty="0" smtClean="0">
                <a:solidFill>
                  <a:srgbClr val="595959"/>
                </a:solidFill>
                <a:latin typeface="Corbel" pitchFamily="34" charset="0"/>
              </a:rPr>
              <a:t>Welcome</a:t>
            </a:r>
          </a:p>
          <a:p>
            <a:pPr>
              <a:lnSpc>
                <a:spcPct val="105000"/>
              </a:lnSpc>
              <a:spcBef>
                <a:spcPct val="25000"/>
              </a:spcBef>
              <a:spcAft>
                <a:spcPct val="25000"/>
              </a:spcAft>
            </a:pPr>
            <a:r>
              <a:rPr lang="en-US" altLang="en-US" sz="2000" dirty="0" smtClean="0">
                <a:solidFill>
                  <a:srgbClr val="595959"/>
                </a:solidFill>
                <a:latin typeface="Corbel" pitchFamily="34" charset="0"/>
              </a:rPr>
              <a:t>Debrief Homework</a:t>
            </a:r>
          </a:p>
          <a:p>
            <a:pPr>
              <a:lnSpc>
                <a:spcPct val="105000"/>
              </a:lnSpc>
              <a:spcBef>
                <a:spcPct val="25000"/>
              </a:spcBef>
              <a:spcAft>
                <a:spcPct val="25000"/>
              </a:spcAft>
            </a:pPr>
            <a:r>
              <a:rPr lang="en-US" altLang="en-US" sz="2000" dirty="0" smtClean="0">
                <a:solidFill>
                  <a:srgbClr val="595959"/>
                </a:solidFill>
                <a:latin typeface="Corbel" pitchFamily="34" charset="0"/>
              </a:rPr>
              <a:t>Framing Review and Practice</a:t>
            </a:r>
          </a:p>
          <a:p>
            <a:pPr marL="342900" indent="-342900">
              <a:lnSpc>
                <a:spcPct val="105000"/>
              </a:lnSpc>
              <a:spcBef>
                <a:spcPct val="25000"/>
              </a:spcBef>
              <a:spcAft>
                <a:spcPct val="25000"/>
              </a:spcAft>
              <a:buFont typeface="Arial" panose="020B0604020202020204" pitchFamily="34" charset="0"/>
              <a:buChar char="•"/>
            </a:pPr>
            <a:r>
              <a:rPr lang="en-US" altLang="en-US" sz="2000" dirty="0" smtClean="0">
                <a:solidFill>
                  <a:srgbClr val="595959"/>
                </a:solidFill>
                <a:latin typeface="Corbel" pitchFamily="34" charset="0"/>
              </a:rPr>
              <a:t>Frames</a:t>
            </a:r>
          </a:p>
          <a:p>
            <a:pPr marL="342900" indent="-342900">
              <a:lnSpc>
                <a:spcPct val="105000"/>
              </a:lnSpc>
              <a:spcBef>
                <a:spcPct val="25000"/>
              </a:spcBef>
              <a:spcAft>
                <a:spcPct val="25000"/>
              </a:spcAft>
              <a:buFont typeface="Arial" panose="020B0604020202020204" pitchFamily="34" charset="0"/>
              <a:buChar char="•"/>
            </a:pPr>
            <a:r>
              <a:rPr lang="en-US" altLang="en-US" sz="2000" dirty="0" smtClean="0">
                <a:solidFill>
                  <a:srgbClr val="595959"/>
                </a:solidFill>
              </a:rPr>
              <a:t>Why </a:t>
            </a:r>
            <a:r>
              <a:rPr lang="en-US" altLang="en-US" sz="2000" dirty="0" smtClean="0">
                <a:solidFill>
                  <a:srgbClr val="595959"/>
                </a:solidFill>
                <a:latin typeface="Corbel" pitchFamily="34" charset="0"/>
              </a:rPr>
              <a:t>Values</a:t>
            </a:r>
          </a:p>
          <a:p>
            <a:pPr marL="342900" indent="-342900">
              <a:lnSpc>
                <a:spcPct val="105000"/>
              </a:lnSpc>
              <a:spcBef>
                <a:spcPct val="25000"/>
              </a:spcBef>
              <a:spcAft>
                <a:spcPct val="25000"/>
              </a:spcAft>
              <a:buFont typeface="Arial" panose="020B0604020202020204" pitchFamily="34" charset="0"/>
              <a:buChar char="•"/>
            </a:pPr>
            <a:r>
              <a:rPr lang="en-US" altLang="en-US" sz="2000" dirty="0" smtClean="0">
                <a:solidFill>
                  <a:srgbClr val="595959"/>
                </a:solidFill>
              </a:rPr>
              <a:t>Message Formula</a:t>
            </a:r>
          </a:p>
          <a:p>
            <a:pPr marL="342900" indent="-342900">
              <a:lnSpc>
                <a:spcPct val="105000"/>
              </a:lnSpc>
              <a:spcBef>
                <a:spcPct val="25000"/>
              </a:spcBef>
              <a:spcAft>
                <a:spcPct val="25000"/>
              </a:spcAft>
              <a:buFont typeface="Arial" panose="020B0604020202020204" pitchFamily="34" charset="0"/>
              <a:buChar char="•"/>
            </a:pPr>
            <a:r>
              <a:rPr lang="en-US" altLang="en-US" sz="2000" dirty="0" smtClean="0">
                <a:solidFill>
                  <a:srgbClr val="595959"/>
                </a:solidFill>
              </a:rPr>
              <a:t>Solutions</a:t>
            </a:r>
          </a:p>
          <a:p>
            <a:pPr>
              <a:lnSpc>
                <a:spcPct val="105000"/>
              </a:lnSpc>
              <a:spcBef>
                <a:spcPct val="25000"/>
              </a:spcBef>
              <a:spcAft>
                <a:spcPct val="25000"/>
              </a:spcAft>
            </a:pPr>
            <a:r>
              <a:rPr lang="en-US" altLang="en-US" sz="2000" dirty="0" smtClean="0">
                <a:solidFill>
                  <a:srgbClr val="595959"/>
                </a:solidFill>
                <a:latin typeface="Corbel" pitchFamily="34" charset="0"/>
              </a:rPr>
              <a:t>Message Box Development and Use</a:t>
            </a:r>
          </a:p>
        </p:txBody>
      </p:sp>
    </p:spTree>
    <p:extLst>
      <p:ext uri="{BB962C8B-B14F-4D97-AF65-F5344CB8AC3E}">
        <p14:creationId xmlns:p14="http://schemas.microsoft.com/office/powerpoint/2010/main" val="13813625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046388"/>
            <a:ext cx="5624309" cy="3287611"/>
          </a:xfrm>
          <a:prstGeom prst="rect">
            <a:avLst/>
          </a:prstGeom>
        </p:spPr>
      </p:pic>
    </p:spTree>
    <p:extLst>
      <p:ext uri="{BB962C8B-B14F-4D97-AF65-F5344CB8AC3E}">
        <p14:creationId xmlns:p14="http://schemas.microsoft.com/office/powerpoint/2010/main" val="2397098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304800"/>
          <a:ext cx="83058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5"/>
          <p:cNvGraphicFramePr>
            <a:graphicFrameLocks/>
          </p:cNvGraphicFramePr>
          <p:nvPr>
            <p:extLst>
              <p:ext uri="{D42A27DB-BD31-4B8C-83A1-F6EECF244321}">
                <p14:modId xmlns:p14="http://schemas.microsoft.com/office/powerpoint/2010/main" val="3880337970"/>
              </p:ext>
            </p:extLst>
          </p:nvPr>
        </p:nvGraphicFramePr>
        <p:xfrm>
          <a:off x="609600" y="457200"/>
          <a:ext cx="8305800" cy="6248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79826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10800000">
                                      <p:cBhvr>
                                        <p:cTn id="6" dur="2000" fill="hold"/>
                                        <p:tgtEl>
                                          <p:spTgt spid="6"/>
                                        </p:tgtEl>
                                        <p:attrNameLst>
                                          <p:attrName>r</p:attrName>
                                        </p:attrNameLst>
                                      </p:cBhvr>
                                    </p:animRot>
                                  </p:childTnLst>
                                </p:cTn>
                              </p:par>
                            </p:childTnLst>
                          </p:cTn>
                        </p:par>
                        <p:par>
                          <p:cTn id="7" fill="hold">
                            <p:stCondLst>
                              <p:cond delay="2000"/>
                            </p:stCondLst>
                            <p:childTnLst>
                              <p:par>
                                <p:cTn id="8" presetID="1" presetClass="exit" presetSubtype="0" fill="hold" grpId="1" nodeType="afterEffect">
                                  <p:stCondLst>
                                    <p:cond delay="0"/>
                                  </p:stCondLst>
                                  <p:childTnLst>
                                    <p:set>
                                      <p:cBhvr>
                                        <p:cTn id="9" dur="1" fill="hold">
                                          <p:stCondLst>
                                            <p:cond delay="0"/>
                                          </p:stCondLst>
                                        </p:cTn>
                                        <p:tgtEl>
                                          <p:spTgt spid="6"/>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6" grpId="1">
        <p:bldAsOne/>
      </p:bldGraphic>
      <p:bldGraphic spid="7"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55448"/>
            <a:ext cx="8229600" cy="1252728"/>
          </a:xfrm>
        </p:spPr>
        <p:txBody>
          <a:bodyPr/>
          <a:lstStyle/>
          <a:p>
            <a:pPr eaLnBrk="1" fontAlgn="auto" hangingPunct="1">
              <a:spcAft>
                <a:spcPts val="0"/>
              </a:spcAft>
              <a:defRPr/>
            </a:pPr>
            <a:r>
              <a:rPr lang="en-US" dirty="0" smtClean="0"/>
              <a:t>Rolling to Solution</a:t>
            </a:r>
            <a:endParaRPr lang="en-US" dirty="0"/>
          </a:p>
        </p:txBody>
      </p:sp>
      <p:sp>
        <p:nvSpPr>
          <p:cNvPr id="93187" name="Content Placeholder 2"/>
          <p:cNvSpPr>
            <a:spLocks noGrp="1"/>
          </p:cNvSpPr>
          <p:nvPr>
            <p:ph idx="4294967295"/>
          </p:nvPr>
        </p:nvSpPr>
        <p:spPr>
          <a:xfrm>
            <a:off x="457200" y="2003425"/>
            <a:ext cx="8229600" cy="4625975"/>
          </a:xfrm>
        </p:spPr>
        <p:txBody>
          <a:bodyPr/>
          <a:lstStyle/>
          <a:p>
            <a:pPr marL="117475" indent="0" algn="ctr" eaLnBrk="1" hangingPunct="1">
              <a:buFont typeface="Wingdings 2" pitchFamily="18" charset="2"/>
              <a:buNone/>
            </a:pPr>
            <a:r>
              <a:rPr lang="en-US" altLang="en-US" smtClean="0">
                <a:latin typeface="Calibri" pitchFamily="34" charset="0"/>
              </a:rPr>
              <a:t>5%  What’s Wrong</a:t>
            </a:r>
            <a:br>
              <a:rPr lang="en-US" altLang="en-US" smtClean="0">
                <a:latin typeface="Calibri" pitchFamily="34" charset="0"/>
              </a:rPr>
            </a:br>
            <a:endParaRPr lang="en-US" altLang="en-US" smtClean="0">
              <a:latin typeface="Calibri" pitchFamily="34" charset="0"/>
            </a:endParaRPr>
          </a:p>
          <a:p>
            <a:pPr marL="117475" indent="0" algn="ctr" eaLnBrk="1" hangingPunct="1">
              <a:buFont typeface="Wingdings 2" pitchFamily="18" charset="2"/>
              <a:buNone/>
            </a:pPr>
            <a:r>
              <a:rPr lang="en-US" altLang="en-US" smtClean="0">
                <a:latin typeface="Calibri" pitchFamily="34" charset="0"/>
              </a:rPr>
              <a:t>15%  What’s at Stake</a:t>
            </a:r>
          </a:p>
          <a:p>
            <a:pPr marL="117475" indent="0" algn="ctr" eaLnBrk="1" hangingPunct="1">
              <a:buFont typeface="Wingdings 2" pitchFamily="18" charset="2"/>
              <a:buNone/>
            </a:pPr>
            <a:endParaRPr lang="en-US" altLang="en-US" smtClean="0">
              <a:latin typeface="Calibri" pitchFamily="34" charset="0"/>
            </a:endParaRPr>
          </a:p>
          <a:p>
            <a:pPr marL="117475" indent="0" algn="ctr" eaLnBrk="1" hangingPunct="1">
              <a:buFont typeface="Wingdings 2" pitchFamily="18" charset="2"/>
              <a:buNone/>
            </a:pPr>
            <a:r>
              <a:rPr lang="en-US" altLang="en-US" smtClean="0">
                <a:latin typeface="Calibri" pitchFamily="34" charset="0"/>
              </a:rPr>
              <a:t>80%  What Needs to Happen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55448"/>
            <a:ext cx="8229600" cy="1252728"/>
          </a:xfrm>
        </p:spPr>
        <p:txBody>
          <a:bodyPr/>
          <a:lstStyle/>
          <a:p>
            <a:pPr eaLnBrk="1" fontAlgn="auto" hangingPunct="1">
              <a:spcAft>
                <a:spcPts val="0"/>
              </a:spcAft>
              <a:defRPr/>
            </a:pPr>
            <a:r>
              <a:rPr lang="en-US" sz="3800" dirty="0" smtClean="0"/>
              <a:t>What is at Stake (Rolling to Solution)</a:t>
            </a:r>
            <a:endParaRPr lang="en-US" sz="3800" dirty="0"/>
          </a:p>
        </p:txBody>
      </p:sp>
      <p:sp>
        <p:nvSpPr>
          <p:cNvPr id="3" name="Content Placeholder 2"/>
          <p:cNvSpPr>
            <a:spLocks noGrp="1"/>
          </p:cNvSpPr>
          <p:nvPr>
            <p:ph idx="4294967295"/>
          </p:nvPr>
        </p:nvSpPr>
        <p:spPr>
          <a:xfrm>
            <a:off x="457200" y="1752600"/>
            <a:ext cx="8229600" cy="4876800"/>
          </a:xfrm>
        </p:spPr>
        <p:txBody>
          <a:bodyPr rtlCol="0">
            <a:normAutofit/>
          </a:bodyPr>
          <a:lstStyle/>
          <a:p>
            <a:pPr marL="117475" indent="1588" algn="ctr" eaLnBrk="1" fontAlgn="auto" hangingPunct="1">
              <a:spcBef>
                <a:spcPts val="0"/>
              </a:spcBef>
              <a:spcAft>
                <a:spcPts val="0"/>
              </a:spcAft>
              <a:buFont typeface="Wingdings 2"/>
              <a:buNone/>
              <a:defRPr/>
            </a:pPr>
            <a:r>
              <a:rPr lang="en-US" sz="3600" dirty="0" smtClean="0"/>
              <a:t>We’re failing our children by letting them experience homelessness.  We all want kids to succeed in school and life – for their future and ours.  To succeed, they need a place to call home. We need your support for the 2013 Housing Opportunity Agenda.</a:t>
            </a:r>
          </a:p>
          <a:p>
            <a:pPr marL="438912" indent="-320040" eaLnBrk="1" fontAlgn="auto" hangingPunct="1">
              <a:spcBef>
                <a:spcPts val="0"/>
              </a:spcBef>
              <a:spcAft>
                <a:spcPts val="0"/>
              </a:spcAft>
              <a:buFont typeface="Wingdings 2"/>
              <a:buChar char=""/>
              <a:defRPr/>
            </a:pPr>
            <a:endParaRPr lang="en-US" dirty="0" smtClean="0"/>
          </a:p>
          <a:p>
            <a:pPr marL="438912" indent="-320040" algn="r" eaLnBrk="1" fontAlgn="auto" hangingPunct="1">
              <a:spcBef>
                <a:spcPts val="0"/>
              </a:spcBef>
              <a:spcAft>
                <a:spcPts val="0"/>
              </a:spcAft>
              <a:buFont typeface="Wingdings 2"/>
              <a:buNone/>
              <a:defRPr/>
            </a:pPr>
            <a:r>
              <a:rPr lang="en-US" sz="1900" dirty="0" smtClean="0"/>
              <a:t>/</a:t>
            </a:r>
            <a:endParaRPr lang="en-US" sz="19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57200" y="274638"/>
            <a:ext cx="8229600" cy="796925"/>
          </a:xfrm>
        </p:spPr>
        <p:txBody>
          <a:bodyPr/>
          <a:lstStyle/>
          <a:p>
            <a:r>
              <a:rPr lang="en-US" altLang="en-US" b="1" smtClean="0">
                <a:latin typeface="Verdana" pitchFamily="34" charset="0"/>
              </a:rPr>
              <a:t>The Message Box</a:t>
            </a:r>
          </a:p>
        </p:txBody>
      </p:sp>
      <p:sp>
        <p:nvSpPr>
          <p:cNvPr id="106499" name="Rectangle 3"/>
          <p:cNvSpPr>
            <a:spLocks noGrp="1" noChangeArrowheads="1"/>
          </p:cNvSpPr>
          <p:nvPr>
            <p:ph type="body" idx="1"/>
          </p:nvPr>
        </p:nvSpPr>
        <p:spPr>
          <a:xfrm>
            <a:off x="457200" y="1214438"/>
            <a:ext cx="8229600" cy="4525962"/>
          </a:xfrm>
        </p:spPr>
        <p:txBody>
          <a:bodyPr/>
          <a:lstStyle/>
          <a:p>
            <a:pPr>
              <a:spcAft>
                <a:spcPct val="20000"/>
              </a:spcAft>
            </a:pPr>
            <a:r>
              <a:rPr lang="en-US" altLang="en-US" smtClean="0">
                <a:latin typeface="Calibri" pitchFamily="34" charset="0"/>
              </a:rPr>
              <a:t>A tool to keep you “on message”</a:t>
            </a:r>
          </a:p>
          <a:p>
            <a:pPr>
              <a:spcAft>
                <a:spcPct val="20000"/>
              </a:spcAft>
            </a:pPr>
            <a:r>
              <a:rPr lang="en-US" altLang="en-US" smtClean="0">
                <a:latin typeface="Calibri" pitchFamily="34" charset="0"/>
              </a:rPr>
              <a:t>Helps distill your key arguments to the ones you need to repeat over and over.</a:t>
            </a:r>
          </a:p>
          <a:p>
            <a:pPr>
              <a:spcAft>
                <a:spcPct val="20000"/>
              </a:spcAft>
            </a:pPr>
            <a:r>
              <a:rPr lang="en-US" altLang="en-US" smtClean="0">
                <a:latin typeface="Calibri" pitchFamily="34" charset="0"/>
              </a:rPr>
              <a:t>Keeps you focused on Level One Values and Solutions</a:t>
            </a:r>
          </a:p>
          <a:p>
            <a:pPr>
              <a:spcAft>
                <a:spcPct val="20000"/>
              </a:spcAft>
            </a:pPr>
            <a:r>
              <a:rPr lang="en-US" altLang="en-US" smtClean="0">
                <a:latin typeface="Calibri" pitchFamily="34" charset="0"/>
              </a:rPr>
              <a:t>Gives you the “cheat sheet” for interviews and debates.</a:t>
            </a:r>
          </a:p>
          <a:p>
            <a:pPr>
              <a:spcAft>
                <a:spcPct val="20000"/>
              </a:spcAft>
            </a:pPr>
            <a:r>
              <a:rPr lang="en-US" altLang="en-US" smtClean="0">
                <a:latin typeface="Calibri" pitchFamily="34" charset="0"/>
              </a:rPr>
              <a:t>The place you bridge and pivot back to from hard questions and damaging frames.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5"/>
          <p:cNvSpPr>
            <a:spLocks noChangeArrowheads="1"/>
          </p:cNvSpPr>
          <p:nvPr/>
        </p:nvSpPr>
        <p:spPr bwMode="auto">
          <a:xfrm>
            <a:off x="217488" y="357188"/>
            <a:ext cx="8709025" cy="6215062"/>
          </a:xfrm>
          <a:prstGeom prst="rect">
            <a:avLst/>
          </a:prstGeom>
          <a:solidFill>
            <a:srgbClr val="FFFFFF"/>
          </a:solidFill>
          <a:ln w="9525">
            <a:solidFill>
              <a:srgbClr val="000000"/>
            </a:solidFill>
            <a:miter lim="800000"/>
            <a:headEnd/>
            <a:tailEnd/>
          </a:ln>
        </p:spPr>
        <p:txBody>
          <a:bodyPr lIns="86486" tIns="43243" rIns="86486" bIns="43243"/>
          <a:lstStyle>
            <a:lvl1pPr eaLnBrk="0" hangingPunct="0">
              <a:defRPr sz="4400">
                <a:solidFill>
                  <a:schemeClr val="tx1"/>
                </a:solidFill>
                <a:latin typeface="Corbel" pitchFamily="34" charset="0"/>
                <a:cs typeface="Arial" charset="0"/>
              </a:defRPr>
            </a:lvl1pPr>
            <a:lvl2pPr marL="742950" indent="-285750" eaLnBrk="0" hangingPunct="0">
              <a:defRPr sz="4400">
                <a:solidFill>
                  <a:schemeClr val="tx1"/>
                </a:solidFill>
                <a:latin typeface="Corbel" pitchFamily="34" charset="0"/>
                <a:cs typeface="Arial" charset="0"/>
              </a:defRPr>
            </a:lvl2pPr>
            <a:lvl3pPr marL="1143000" indent="-228600" eaLnBrk="0" hangingPunct="0">
              <a:defRPr sz="4400">
                <a:solidFill>
                  <a:schemeClr val="tx1"/>
                </a:solidFill>
                <a:latin typeface="Corbel" pitchFamily="34" charset="0"/>
                <a:cs typeface="Arial" charset="0"/>
              </a:defRPr>
            </a:lvl3pPr>
            <a:lvl4pPr marL="1600200" indent="-228600" eaLnBrk="0" hangingPunct="0">
              <a:defRPr sz="4400">
                <a:solidFill>
                  <a:schemeClr val="tx1"/>
                </a:solidFill>
                <a:latin typeface="Corbel" pitchFamily="34" charset="0"/>
                <a:cs typeface="Arial" charset="0"/>
              </a:defRPr>
            </a:lvl4pPr>
            <a:lvl5pPr marL="2057400" indent="-228600" eaLnBrk="0" hangingPunct="0">
              <a:defRPr sz="4400">
                <a:solidFill>
                  <a:schemeClr val="tx1"/>
                </a:solidFill>
                <a:latin typeface="Corbel" pitchFamily="34" charset="0"/>
                <a:cs typeface="Arial" charset="0"/>
              </a:defRPr>
            </a:lvl5pPr>
            <a:lvl6pPr marL="2514600" indent="-228600" eaLnBrk="0" fontAlgn="base" hangingPunct="0">
              <a:spcBef>
                <a:spcPct val="0"/>
              </a:spcBef>
              <a:spcAft>
                <a:spcPct val="0"/>
              </a:spcAft>
              <a:defRPr sz="4400">
                <a:solidFill>
                  <a:schemeClr val="tx1"/>
                </a:solidFill>
                <a:latin typeface="Corbel" pitchFamily="34" charset="0"/>
                <a:cs typeface="Arial" charset="0"/>
              </a:defRPr>
            </a:lvl6pPr>
            <a:lvl7pPr marL="2971800" indent="-228600" eaLnBrk="0" fontAlgn="base" hangingPunct="0">
              <a:spcBef>
                <a:spcPct val="0"/>
              </a:spcBef>
              <a:spcAft>
                <a:spcPct val="0"/>
              </a:spcAft>
              <a:defRPr sz="4400">
                <a:solidFill>
                  <a:schemeClr val="tx1"/>
                </a:solidFill>
                <a:latin typeface="Corbel" pitchFamily="34" charset="0"/>
                <a:cs typeface="Arial" charset="0"/>
              </a:defRPr>
            </a:lvl7pPr>
            <a:lvl8pPr marL="3429000" indent="-228600" eaLnBrk="0" fontAlgn="base" hangingPunct="0">
              <a:spcBef>
                <a:spcPct val="0"/>
              </a:spcBef>
              <a:spcAft>
                <a:spcPct val="0"/>
              </a:spcAft>
              <a:defRPr sz="4400">
                <a:solidFill>
                  <a:schemeClr val="tx1"/>
                </a:solidFill>
                <a:latin typeface="Corbel" pitchFamily="34" charset="0"/>
                <a:cs typeface="Arial" charset="0"/>
              </a:defRPr>
            </a:lvl8pPr>
            <a:lvl9pPr marL="3886200" indent="-228600" eaLnBrk="0" fontAlgn="base" hangingPunct="0">
              <a:spcBef>
                <a:spcPct val="0"/>
              </a:spcBef>
              <a:spcAft>
                <a:spcPct val="0"/>
              </a:spcAft>
              <a:defRPr sz="4400">
                <a:solidFill>
                  <a:schemeClr val="tx1"/>
                </a:solidFill>
                <a:latin typeface="Corbel" pitchFamily="34" charset="0"/>
                <a:cs typeface="Arial" charset="0"/>
              </a:defRPr>
            </a:lvl9pPr>
          </a:lstStyle>
          <a:p>
            <a:pPr eaLnBrk="1" hangingPunct="1"/>
            <a:endParaRPr lang="en-US" altLang="en-US"/>
          </a:p>
        </p:txBody>
      </p:sp>
      <p:sp>
        <p:nvSpPr>
          <p:cNvPr id="107523" name="Rectangle 14"/>
          <p:cNvSpPr>
            <a:spLocks noChangeArrowheads="1"/>
          </p:cNvSpPr>
          <p:nvPr/>
        </p:nvSpPr>
        <p:spPr bwMode="auto">
          <a:xfrm>
            <a:off x="3375025" y="2608263"/>
            <a:ext cx="2393950" cy="1714500"/>
          </a:xfrm>
          <a:prstGeom prst="rect">
            <a:avLst/>
          </a:prstGeom>
          <a:solidFill>
            <a:srgbClr val="FFFFFF"/>
          </a:solidFill>
          <a:ln w="9525">
            <a:solidFill>
              <a:srgbClr val="000000"/>
            </a:solidFill>
            <a:miter lim="800000"/>
            <a:headEnd/>
            <a:tailEnd/>
          </a:ln>
        </p:spPr>
        <p:txBody>
          <a:bodyPr lIns="86486" tIns="43243" rIns="86486" bIns="43243"/>
          <a:lstStyle>
            <a:lvl1pPr eaLnBrk="0" hangingPunct="0">
              <a:defRPr sz="4400">
                <a:solidFill>
                  <a:schemeClr val="tx1"/>
                </a:solidFill>
                <a:latin typeface="Corbel" pitchFamily="34" charset="0"/>
                <a:cs typeface="Arial" charset="0"/>
              </a:defRPr>
            </a:lvl1pPr>
            <a:lvl2pPr marL="742950" indent="-285750" eaLnBrk="0" hangingPunct="0">
              <a:defRPr sz="4400">
                <a:solidFill>
                  <a:schemeClr val="tx1"/>
                </a:solidFill>
                <a:latin typeface="Corbel" pitchFamily="34" charset="0"/>
                <a:cs typeface="Arial" charset="0"/>
              </a:defRPr>
            </a:lvl2pPr>
            <a:lvl3pPr marL="1143000" indent="-228600" eaLnBrk="0" hangingPunct="0">
              <a:defRPr sz="4400">
                <a:solidFill>
                  <a:schemeClr val="tx1"/>
                </a:solidFill>
                <a:latin typeface="Corbel" pitchFamily="34" charset="0"/>
                <a:cs typeface="Arial" charset="0"/>
              </a:defRPr>
            </a:lvl3pPr>
            <a:lvl4pPr marL="1600200" indent="-228600" eaLnBrk="0" hangingPunct="0">
              <a:defRPr sz="4400">
                <a:solidFill>
                  <a:schemeClr val="tx1"/>
                </a:solidFill>
                <a:latin typeface="Corbel" pitchFamily="34" charset="0"/>
                <a:cs typeface="Arial" charset="0"/>
              </a:defRPr>
            </a:lvl4pPr>
            <a:lvl5pPr marL="2057400" indent="-228600" eaLnBrk="0" hangingPunct="0">
              <a:defRPr sz="4400">
                <a:solidFill>
                  <a:schemeClr val="tx1"/>
                </a:solidFill>
                <a:latin typeface="Corbel" pitchFamily="34" charset="0"/>
                <a:cs typeface="Arial" charset="0"/>
              </a:defRPr>
            </a:lvl5pPr>
            <a:lvl6pPr marL="2514600" indent="-228600" eaLnBrk="0" fontAlgn="base" hangingPunct="0">
              <a:spcBef>
                <a:spcPct val="0"/>
              </a:spcBef>
              <a:spcAft>
                <a:spcPct val="0"/>
              </a:spcAft>
              <a:defRPr sz="4400">
                <a:solidFill>
                  <a:schemeClr val="tx1"/>
                </a:solidFill>
                <a:latin typeface="Corbel" pitchFamily="34" charset="0"/>
                <a:cs typeface="Arial" charset="0"/>
              </a:defRPr>
            </a:lvl6pPr>
            <a:lvl7pPr marL="2971800" indent="-228600" eaLnBrk="0" fontAlgn="base" hangingPunct="0">
              <a:spcBef>
                <a:spcPct val="0"/>
              </a:spcBef>
              <a:spcAft>
                <a:spcPct val="0"/>
              </a:spcAft>
              <a:defRPr sz="4400">
                <a:solidFill>
                  <a:schemeClr val="tx1"/>
                </a:solidFill>
                <a:latin typeface="Corbel" pitchFamily="34" charset="0"/>
                <a:cs typeface="Arial" charset="0"/>
              </a:defRPr>
            </a:lvl7pPr>
            <a:lvl8pPr marL="3429000" indent="-228600" eaLnBrk="0" fontAlgn="base" hangingPunct="0">
              <a:spcBef>
                <a:spcPct val="0"/>
              </a:spcBef>
              <a:spcAft>
                <a:spcPct val="0"/>
              </a:spcAft>
              <a:defRPr sz="4400">
                <a:solidFill>
                  <a:schemeClr val="tx1"/>
                </a:solidFill>
                <a:latin typeface="Corbel" pitchFamily="34" charset="0"/>
                <a:cs typeface="Arial" charset="0"/>
              </a:defRPr>
            </a:lvl8pPr>
            <a:lvl9pPr marL="3886200" indent="-228600" eaLnBrk="0" fontAlgn="base" hangingPunct="0">
              <a:spcBef>
                <a:spcPct val="0"/>
              </a:spcBef>
              <a:spcAft>
                <a:spcPct val="0"/>
              </a:spcAft>
              <a:defRPr sz="4400">
                <a:solidFill>
                  <a:schemeClr val="tx1"/>
                </a:solidFill>
                <a:latin typeface="Corbel" pitchFamily="34" charset="0"/>
                <a:cs typeface="Arial" charset="0"/>
              </a:defRPr>
            </a:lvl9pPr>
          </a:lstStyle>
          <a:p>
            <a:pPr eaLnBrk="1" hangingPunct="1"/>
            <a:endParaRPr lang="en-US" altLang="en-US"/>
          </a:p>
        </p:txBody>
      </p:sp>
      <p:sp>
        <p:nvSpPr>
          <p:cNvPr id="107524" name="Line 13"/>
          <p:cNvSpPr>
            <a:spLocks noChangeShapeType="1"/>
          </p:cNvSpPr>
          <p:nvPr/>
        </p:nvSpPr>
        <p:spPr bwMode="auto">
          <a:xfrm flipV="1">
            <a:off x="217488" y="357188"/>
            <a:ext cx="8709025" cy="62150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86486" tIns="43243" rIns="86486" bIns="43243"/>
          <a:lstStyle/>
          <a:p>
            <a:endParaRPr lang="en-US"/>
          </a:p>
        </p:txBody>
      </p:sp>
      <p:sp>
        <p:nvSpPr>
          <p:cNvPr id="107525" name="Line 12"/>
          <p:cNvSpPr>
            <a:spLocks noChangeShapeType="1"/>
          </p:cNvSpPr>
          <p:nvPr/>
        </p:nvSpPr>
        <p:spPr bwMode="auto">
          <a:xfrm flipH="1" flipV="1">
            <a:off x="217488" y="357188"/>
            <a:ext cx="8709025" cy="62150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86486" tIns="43243" rIns="86486" bIns="43243"/>
          <a:lstStyle/>
          <a:p>
            <a:endParaRPr lang="en-US"/>
          </a:p>
        </p:txBody>
      </p:sp>
      <p:sp>
        <p:nvSpPr>
          <p:cNvPr id="107526" name="Text Box 11"/>
          <p:cNvSpPr txBox="1">
            <a:spLocks noChangeArrowheads="1"/>
          </p:cNvSpPr>
          <p:nvPr/>
        </p:nvSpPr>
        <p:spPr bwMode="auto">
          <a:xfrm>
            <a:off x="3810000" y="2717800"/>
            <a:ext cx="1524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86" tIns="43243" rIns="86486" bIns="43243"/>
          <a:lstStyle>
            <a:lvl1pPr eaLnBrk="0" hangingPunct="0">
              <a:defRPr sz="4400">
                <a:solidFill>
                  <a:schemeClr val="tx1"/>
                </a:solidFill>
                <a:latin typeface="Corbel" pitchFamily="34" charset="0"/>
                <a:cs typeface="Arial" charset="0"/>
              </a:defRPr>
            </a:lvl1pPr>
            <a:lvl2pPr marL="742950" indent="-285750" eaLnBrk="0" hangingPunct="0">
              <a:defRPr sz="4400">
                <a:solidFill>
                  <a:schemeClr val="tx1"/>
                </a:solidFill>
                <a:latin typeface="Corbel" pitchFamily="34" charset="0"/>
                <a:cs typeface="Arial" charset="0"/>
              </a:defRPr>
            </a:lvl2pPr>
            <a:lvl3pPr marL="1143000" indent="-228600" eaLnBrk="0" hangingPunct="0">
              <a:defRPr sz="4400">
                <a:solidFill>
                  <a:schemeClr val="tx1"/>
                </a:solidFill>
                <a:latin typeface="Corbel" pitchFamily="34" charset="0"/>
                <a:cs typeface="Arial" charset="0"/>
              </a:defRPr>
            </a:lvl3pPr>
            <a:lvl4pPr marL="1600200" indent="-228600" eaLnBrk="0" hangingPunct="0">
              <a:defRPr sz="4400">
                <a:solidFill>
                  <a:schemeClr val="tx1"/>
                </a:solidFill>
                <a:latin typeface="Corbel" pitchFamily="34" charset="0"/>
                <a:cs typeface="Arial" charset="0"/>
              </a:defRPr>
            </a:lvl4pPr>
            <a:lvl5pPr marL="2057400" indent="-228600" eaLnBrk="0" hangingPunct="0">
              <a:defRPr sz="4400">
                <a:solidFill>
                  <a:schemeClr val="tx1"/>
                </a:solidFill>
                <a:latin typeface="Corbel" pitchFamily="34" charset="0"/>
                <a:cs typeface="Arial" charset="0"/>
              </a:defRPr>
            </a:lvl5pPr>
            <a:lvl6pPr marL="2514600" indent="-228600" eaLnBrk="0" fontAlgn="base" hangingPunct="0">
              <a:spcBef>
                <a:spcPct val="0"/>
              </a:spcBef>
              <a:spcAft>
                <a:spcPct val="0"/>
              </a:spcAft>
              <a:defRPr sz="4400">
                <a:solidFill>
                  <a:schemeClr val="tx1"/>
                </a:solidFill>
                <a:latin typeface="Corbel" pitchFamily="34" charset="0"/>
                <a:cs typeface="Arial" charset="0"/>
              </a:defRPr>
            </a:lvl6pPr>
            <a:lvl7pPr marL="2971800" indent="-228600" eaLnBrk="0" fontAlgn="base" hangingPunct="0">
              <a:spcBef>
                <a:spcPct val="0"/>
              </a:spcBef>
              <a:spcAft>
                <a:spcPct val="0"/>
              </a:spcAft>
              <a:defRPr sz="4400">
                <a:solidFill>
                  <a:schemeClr val="tx1"/>
                </a:solidFill>
                <a:latin typeface="Corbel" pitchFamily="34" charset="0"/>
                <a:cs typeface="Arial" charset="0"/>
              </a:defRPr>
            </a:lvl7pPr>
            <a:lvl8pPr marL="3429000" indent="-228600" eaLnBrk="0" fontAlgn="base" hangingPunct="0">
              <a:spcBef>
                <a:spcPct val="0"/>
              </a:spcBef>
              <a:spcAft>
                <a:spcPct val="0"/>
              </a:spcAft>
              <a:defRPr sz="4400">
                <a:solidFill>
                  <a:schemeClr val="tx1"/>
                </a:solidFill>
                <a:latin typeface="Corbel" pitchFamily="34" charset="0"/>
                <a:cs typeface="Arial" charset="0"/>
              </a:defRPr>
            </a:lvl8pPr>
            <a:lvl9pPr marL="3886200" indent="-228600" eaLnBrk="0" fontAlgn="base" hangingPunct="0">
              <a:spcBef>
                <a:spcPct val="0"/>
              </a:spcBef>
              <a:spcAft>
                <a:spcPct val="0"/>
              </a:spcAft>
              <a:defRPr sz="4400">
                <a:solidFill>
                  <a:schemeClr val="tx1"/>
                </a:solidFill>
                <a:latin typeface="Corbel" pitchFamily="34" charset="0"/>
                <a:cs typeface="Arial" charset="0"/>
              </a:defRPr>
            </a:lvl9pPr>
          </a:lstStyle>
          <a:p>
            <a:pPr algn="ctr"/>
            <a:r>
              <a:rPr lang="en-US" altLang="en-US" sz="1900" b="1">
                <a:latin typeface="Calibri" pitchFamily="34" charset="0"/>
                <a:cs typeface="Times New Roman" pitchFamily="18" charset="0"/>
              </a:rPr>
              <a:t>Vision</a:t>
            </a:r>
            <a:endParaRPr lang="en-US" altLang="en-US" sz="1900">
              <a:latin typeface="Calibri" pitchFamily="34" charset="0"/>
            </a:endParaRPr>
          </a:p>
        </p:txBody>
      </p:sp>
      <p:sp>
        <p:nvSpPr>
          <p:cNvPr id="107527" name="Text Box 7"/>
          <p:cNvSpPr txBox="1">
            <a:spLocks noChangeArrowheads="1"/>
          </p:cNvSpPr>
          <p:nvPr/>
        </p:nvSpPr>
        <p:spPr bwMode="auto">
          <a:xfrm>
            <a:off x="3810000" y="3857625"/>
            <a:ext cx="1524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86" tIns="43243" rIns="86486" bIns="43243"/>
          <a:lstStyle>
            <a:lvl1pPr eaLnBrk="0" hangingPunct="0">
              <a:defRPr sz="4400">
                <a:solidFill>
                  <a:schemeClr val="tx1"/>
                </a:solidFill>
                <a:latin typeface="Corbel" pitchFamily="34" charset="0"/>
                <a:cs typeface="Arial" charset="0"/>
              </a:defRPr>
            </a:lvl1pPr>
            <a:lvl2pPr marL="742950" indent="-285750" eaLnBrk="0" hangingPunct="0">
              <a:defRPr sz="4400">
                <a:solidFill>
                  <a:schemeClr val="tx1"/>
                </a:solidFill>
                <a:latin typeface="Corbel" pitchFamily="34" charset="0"/>
                <a:cs typeface="Arial" charset="0"/>
              </a:defRPr>
            </a:lvl2pPr>
            <a:lvl3pPr marL="1143000" indent="-228600" eaLnBrk="0" hangingPunct="0">
              <a:defRPr sz="4400">
                <a:solidFill>
                  <a:schemeClr val="tx1"/>
                </a:solidFill>
                <a:latin typeface="Corbel" pitchFamily="34" charset="0"/>
                <a:cs typeface="Arial" charset="0"/>
              </a:defRPr>
            </a:lvl3pPr>
            <a:lvl4pPr marL="1600200" indent="-228600" eaLnBrk="0" hangingPunct="0">
              <a:defRPr sz="4400">
                <a:solidFill>
                  <a:schemeClr val="tx1"/>
                </a:solidFill>
                <a:latin typeface="Corbel" pitchFamily="34" charset="0"/>
                <a:cs typeface="Arial" charset="0"/>
              </a:defRPr>
            </a:lvl4pPr>
            <a:lvl5pPr marL="2057400" indent="-228600" eaLnBrk="0" hangingPunct="0">
              <a:defRPr sz="4400">
                <a:solidFill>
                  <a:schemeClr val="tx1"/>
                </a:solidFill>
                <a:latin typeface="Corbel" pitchFamily="34" charset="0"/>
                <a:cs typeface="Arial" charset="0"/>
              </a:defRPr>
            </a:lvl5pPr>
            <a:lvl6pPr marL="2514600" indent="-228600" eaLnBrk="0" fontAlgn="base" hangingPunct="0">
              <a:spcBef>
                <a:spcPct val="0"/>
              </a:spcBef>
              <a:spcAft>
                <a:spcPct val="0"/>
              </a:spcAft>
              <a:defRPr sz="4400">
                <a:solidFill>
                  <a:schemeClr val="tx1"/>
                </a:solidFill>
                <a:latin typeface="Corbel" pitchFamily="34" charset="0"/>
                <a:cs typeface="Arial" charset="0"/>
              </a:defRPr>
            </a:lvl6pPr>
            <a:lvl7pPr marL="2971800" indent="-228600" eaLnBrk="0" fontAlgn="base" hangingPunct="0">
              <a:spcBef>
                <a:spcPct val="0"/>
              </a:spcBef>
              <a:spcAft>
                <a:spcPct val="0"/>
              </a:spcAft>
              <a:defRPr sz="4400">
                <a:solidFill>
                  <a:schemeClr val="tx1"/>
                </a:solidFill>
                <a:latin typeface="Corbel" pitchFamily="34" charset="0"/>
                <a:cs typeface="Arial" charset="0"/>
              </a:defRPr>
            </a:lvl7pPr>
            <a:lvl8pPr marL="3429000" indent="-228600" eaLnBrk="0" fontAlgn="base" hangingPunct="0">
              <a:spcBef>
                <a:spcPct val="0"/>
              </a:spcBef>
              <a:spcAft>
                <a:spcPct val="0"/>
              </a:spcAft>
              <a:defRPr sz="4400">
                <a:solidFill>
                  <a:schemeClr val="tx1"/>
                </a:solidFill>
                <a:latin typeface="Corbel" pitchFamily="34" charset="0"/>
                <a:cs typeface="Arial" charset="0"/>
              </a:defRPr>
            </a:lvl8pPr>
            <a:lvl9pPr marL="3886200" indent="-228600" eaLnBrk="0" fontAlgn="base" hangingPunct="0">
              <a:spcBef>
                <a:spcPct val="0"/>
              </a:spcBef>
              <a:spcAft>
                <a:spcPct val="0"/>
              </a:spcAft>
              <a:defRPr sz="4400">
                <a:solidFill>
                  <a:schemeClr val="tx1"/>
                </a:solidFill>
                <a:latin typeface="Corbel" pitchFamily="34" charset="0"/>
                <a:cs typeface="Arial" charset="0"/>
              </a:defRPr>
            </a:lvl9pPr>
          </a:lstStyle>
          <a:p>
            <a:pPr algn="ctr"/>
            <a:r>
              <a:rPr lang="en-US" altLang="en-US" sz="1900" b="1">
                <a:latin typeface="Calibri" pitchFamily="34" charset="0"/>
                <a:cs typeface="Times New Roman" pitchFamily="18" charset="0"/>
              </a:rPr>
              <a:t>Values</a:t>
            </a:r>
            <a:endParaRPr lang="en-US" altLang="en-US" sz="1900">
              <a:latin typeface="Calibri" pitchFamily="34" charset="0"/>
            </a:endParaRPr>
          </a:p>
        </p:txBody>
      </p:sp>
      <p:sp>
        <p:nvSpPr>
          <p:cNvPr id="107528" name="Text Box 6"/>
          <p:cNvSpPr txBox="1">
            <a:spLocks noChangeArrowheads="1"/>
          </p:cNvSpPr>
          <p:nvPr/>
        </p:nvSpPr>
        <p:spPr bwMode="auto">
          <a:xfrm>
            <a:off x="4645025" y="3286125"/>
            <a:ext cx="1196975"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86" tIns="43243" rIns="86486" bIns="43243"/>
          <a:lstStyle>
            <a:lvl1pPr eaLnBrk="0" hangingPunct="0">
              <a:defRPr sz="4400">
                <a:solidFill>
                  <a:schemeClr val="tx1"/>
                </a:solidFill>
                <a:latin typeface="Corbel" pitchFamily="34" charset="0"/>
                <a:cs typeface="Arial" charset="0"/>
              </a:defRPr>
            </a:lvl1pPr>
            <a:lvl2pPr marL="742950" indent="-285750" eaLnBrk="0" hangingPunct="0">
              <a:defRPr sz="4400">
                <a:solidFill>
                  <a:schemeClr val="tx1"/>
                </a:solidFill>
                <a:latin typeface="Corbel" pitchFamily="34" charset="0"/>
                <a:cs typeface="Arial" charset="0"/>
              </a:defRPr>
            </a:lvl2pPr>
            <a:lvl3pPr marL="1143000" indent="-228600" eaLnBrk="0" hangingPunct="0">
              <a:defRPr sz="4400">
                <a:solidFill>
                  <a:schemeClr val="tx1"/>
                </a:solidFill>
                <a:latin typeface="Corbel" pitchFamily="34" charset="0"/>
                <a:cs typeface="Arial" charset="0"/>
              </a:defRPr>
            </a:lvl3pPr>
            <a:lvl4pPr marL="1600200" indent="-228600" eaLnBrk="0" hangingPunct="0">
              <a:defRPr sz="4400">
                <a:solidFill>
                  <a:schemeClr val="tx1"/>
                </a:solidFill>
                <a:latin typeface="Corbel" pitchFamily="34" charset="0"/>
                <a:cs typeface="Arial" charset="0"/>
              </a:defRPr>
            </a:lvl4pPr>
            <a:lvl5pPr marL="2057400" indent="-228600" eaLnBrk="0" hangingPunct="0">
              <a:defRPr sz="4400">
                <a:solidFill>
                  <a:schemeClr val="tx1"/>
                </a:solidFill>
                <a:latin typeface="Corbel" pitchFamily="34" charset="0"/>
                <a:cs typeface="Arial" charset="0"/>
              </a:defRPr>
            </a:lvl5pPr>
            <a:lvl6pPr marL="2514600" indent="-228600" eaLnBrk="0" fontAlgn="base" hangingPunct="0">
              <a:spcBef>
                <a:spcPct val="0"/>
              </a:spcBef>
              <a:spcAft>
                <a:spcPct val="0"/>
              </a:spcAft>
              <a:defRPr sz="4400">
                <a:solidFill>
                  <a:schemeClr val="tx1"/>
                </a:solidFill>
                <a:latin typeface="Corbel" pitchFamily="34" charset="0"/>
                <a:cs typeface="Arial" charset="0"/>
              </a:defRPr>
            </a:lvl6pPr>
            <a:lvl7pPr marL="2971800" indent="-228600" eaLnBrk="0" fontAlgn="base" hangingPunct="0">
              <a:spcBef>
                <a:spcPct val="0"/>
              </a:spcBef>
              <a:spcAft>
                <a:spcPct val="0"/>
              </a:spcAft>
              <a:defRPr sz="4400">
                <a:solidFill>
                  <a:schemeClr val="tx1"/>
                </a:solidFill>
                <a:latin typeface="Corbel" pitchFamily="34" charset="0"/>
                <a:cs typeface="Arial" charset="0"/>
              </a:defRPr>
            </a:lvl7pPr>
            <a:lvl8pPr marL="3429000" indent="-228600" eaLnBrk="0" fontAlgn="base" hangingPunct="0">
              <a:spcBef>
                <a:spcPct val="0"/>
              </a:spcBef>
              <a:spcAft>
                <a:spcPct val="0"/>
              </a:spcAft>
              <a:defRPr sz="4400">
                <a:solidFill>
                  <a:schemeClr val="tx1"/>
                </a:solidFill>
                <a:latin typeface="Corbel" pitchFamily="34" charset="0"/>
                <a:cs typeface="Arial" charset="0"/>
              </a:defRPr>
            </a:lvl8pPr>
            <a:lvl9pPr marL="3886200" indent="-228600" eaLnBrk="0" fontAlgn="base" hangingPunct="0">
              <a:spcBef>
                <a:spcPct val="0"/>
              </a:spcBef>
              <a:spcAft>
                <a:spcPct val="0"/>
              </a:spcAft>
              <a:defRPr sz="4400">
                <a:solidFill>
                  <a:schemeClr val="tx1"/>
                </a:solidFill>
                <a:latin typeface="Corbel" pitchFamily="34" charset="0"/>
                <a:cs typeface="Arial" charset="0"/>
              </a:defRPr>
            </a:lvl9pPr>
          </a:lstStyle>
          <a:p>
            <a:pPr algn="ctr"/>
            <a:r>
              <a:rPr lang="en-US" altLang="en-US" sz="1900" b="1">
                <a:latin typeface="Calibri" pitchFamily="34" charset="0"/>
                <a:cs typeface="Times New Roman" pitchFamily="18" charset="0"/>
              </a:rPr>
              <a:t>Solution</a:t>
            </a:r>
            <a:endParaRPr lang="en-US" altLang="en-US" sz="1900">
              <a:latin typeface="Calibri" pitchFamily="34" charset="0"/>
            </a:endParaRPr>
          </a:p>
        </p:txBody>
      </p:sp>
      <p:sp>
        <p:nvSpPr>
          <p:cNvPr id="107529" name="Text Box 5"/>
          <p:cNvSpPr txBox="1">
            <a:spLocks noChangeArrowheads="1"/>
          </p:cNvSpPr>
          <p:nvPr/>
        </p:nvSpPr>
        <p:spPr bwMode="auto">
          <a:xfrm>
            <a:off x="3302000" y="3286125"/>
            <a:ext cx="11969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86" tIns="43243" rIns="86486" bIns="43243"/>
          <a:lstStyle>
            <a:lvl1pPr eaLnBrk="0" hangingPunct="0">
              <a:defRPr sz="4400">
                <a:solidFill>
                  <a:schemeClr val="tx1"/>
                </a:solidFill>
                <a:latin typeface="Corbel" pitchFamily="34" charset="0"/>
                <a:cs typeface="Arial" charset="0"/>
              </a:defRPr>
            </a:lvl1pPr>
            <a:lvl2pPr marL="742950" indent="-285750" eaLnBrk="0" hangingPunct="0">
              <a:defRPr sz="4400">
                <a:solidFill>
                  <a:schemeClr val="tx1"/>
                </a:solidFill>
                <a:latin typeface="Corbel" pitchFamily="34" charset="0"/>
                <a:cs typeface="Arial" charset="0"/>
              </a:defRPr>
            </a:lvl2pPr>
            <a:lvl3pPr marL="1143000" indent="-228600" eaLnBrk="0" hangingPunct="0">
              <a:defRPr sz="4400">
                <a:solidFill>
                  <a:schemeClr val="tx1"/>
                </a:solidFill>
                <a:latin typeface="Corbel" pitchFamily="34" charset="0"/>
                <a:cs typeface="Arial" charset="0"/>
              </a:defRPr>
            </a:lvl3pPr>
            <a:lvl4pPr marL="1600200" indent="-228600" eaLnBrk="0" hangingPunct="0">
              <a:defRPr sz="4400">
                <a:solidFill>
                  <a:schemeClr val="tx1"/>
                </a:solidFill>
                <a:latin typeface="Corbel" pitchFamily="34" charset="0"/>
                <a:cs typeface="Arial" charset="0"/>
              </a:defRPr>
            </a:lvl4pPr>
            <a:lvl5pPr marL="2057400" indent="-228600" eaLnBrk="0" hangingPunct="0">
              <a:defRPr sz="4400">
                <a:solidFill>
                  <a:schemeClr val="tx1"/>
                </a:solidFill>
                <a:latin typeface="Corbel" pitchFamily="34" charset="0"/>
                <a:cs typeface="Arial" charset="0"/>
              </a:defRPr>
            </a:lvl5pPr>
            <a:lvl6pPr marL="2514600" indent="-228600" eaLnBrk="0" fontAlgn="base" hangingPunct="0">
              <a:spcBef>
                <a:spcPct val="0"/>
              </a:spcBef>
              <a:spcAft>
                <a:spcPct val="0"/>
              </a:spcAft>
              <a:defRPr sz="4400">
                <a:solidFill>
                  <a:schemeClr val="tx1"/>
                </a:solidFill>
                <a:latin typeface="Corbel" pitchFamily="34" charset="0"/>
                <a:cs typeface="Arial" charset="0"/>
              </a:defRPr>
            </a:lvl6pPr>
            <a:lvl7pPr marL="2971800" indent="-228600" eaLnBrk="0" fontAlgn="base" hangingPunct="0">
              <a:spcBef>
                <a:spcPct val="0"/>
              </a:spcBef>
              <a:spcAft>
                <a:spcPct val="0"/>
              </a:spcAft>
              <a:defRPr sz="4400">
                <a:solidFill>
                  <a:schemeClr val="tx1"/>
                </a:solidFill>
                <a:latin typeface="Corbel" pitchFamily="34" charset="0"/>
                <a:cs typeface="Arial" charset="0"/>
              </a:defRPr>
            </a:lvl7pPr>
            <a:lvl8pPr marL="3429000" indent="-228600" eaLnBrk="0" fontAlgn="base" hangingPunct="0">
              <a:spcBef>
                <a:spcPct val="0"/>
              </a:spcBef>
              <a:spcAft>
                <a:spcPct val="0"/>
              </a:spcAft>
              <a:defRPr sz="4400">
                <a:solidFill>
                  <a:schemeClr val="tx1"/>
                </a:solidFill>
                <a:latin typeface="Corbel" pitchFamily="34" charset="0"/>
                <a:cs typeface="Arial" charset="0"/>
              </a:defRPr>
            </a:lvl8pPr>
            <a:lvl9pPr marL="3886200" indent="-228600" eaLnBrk="0" fontAlgn="base" hangingPunct="0">
              <a:spcBef>
                <a:spcPct val="0"/>
              </a:spcBef>
              <a:spcAft>
                <a:spcPct val="0"/>
              </a:spcAft>
              <a:defRPr sz="4400">
                <a:solidFill>
                  <a:schemeClr val="tx1"/>
                </a:solidFill>
                <a:latin typeface="Corbel" pitchFamily="34" charset="0"/>
                <a:cs typeface="Arial" charset="0"/>
              </a:defRPr>
            </a:lvl9pPr>
          </a:lstStyle>
          <a:p>
            <a:pPr algn="ctr"/>
            <a:r>
              <a:rPr lang="en-US" altLang="en-US" sz="1900" b="1">
                <a:latin typeface="Calibri" pitchFamily="34" charset="0"/>
                <a:cs typeface="Times New Roman" pitchFamily="18" charset="0"/>
              </a:rPr>
              <a:t>Problem</a:t>
            </a:r>
            <a:endParaRPr lang="en-US" altLang="en-US" sz="1900">
              <a:latin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217488" y="357188"/>
            <a:ext cx="8709025" cy="6215062"/>
          </a:xfrm>
          <a:prstGeom prst="rect">
            <a:avLst/>
          </a:prstGeom>
          <a:solidFill>
            <a:srgbClr val="FFFFFF"/>
          </a:solidFill>
          <a:ln w="9525">
            <a:solidFill>
              <a:srgbClr val="000000"/>
            </a:solidFill>
            <a:miter lim="800000"/>
            <a:headEnd/>
            <a:tailEnd/>
          </a:ln>
        </p:spPr>
        <p:txBody>
          <a:bodyPr lIns="86486" tIns="43243" rIns="86486" bIns="43243"/>
          <a:lstStyle>
            <a:lvl1pPr eaLnBrk="0" hangingPunct="0">
              <a:defRPr sz="4400">
                <a:solidFill>
                  <a:schemeClr val="tx1"/>
                </a:solidFill>
                <a:latin typeface="Corbel" pitchFamily="34" charset="0"/>
                <a:cs typeface="Arial" charset="0"/>
              </a:defRPr>
            </a:lvl1pPr>
            <a:lvl2pPr marL="742950" indent="-285750" eaLnBrk="0" hangingPunct="0">
              <a:defRPr sz="4400">
                <a:solidFill>
                  <a:schemeClr val="tx1"/>
                </a:solidFill>
                <a:latin typeface="Corbel" pitchFamily="34" charset="0"/>
                <a:cs typeface="Arial" charset="0"/>
              </a:defRPr>
            </a:lvl2pPr>
            <a:lvl3pPr marL="1143000" indent="-228600" eaLnBrk="0" hangingPunct="0">
              <a:defRPr sz="4400">
                <a:solidFill>
                  <a:schemeClr val="tx1"/>
                </a:solidFill>
                <a:latin typeface="Corbel" pitchFamily="34" charset="0"/>
                <a:cs typeface="Arial" charset="0"/>
              </a:defRPr>
            </a:lvl3pPr>
            <a:lvl4pPr marL="1600200" indent="-228600" eaLnBrk="0" hangingPunct="0">
              <a:defRPr sz="4400">
                <a:solidFill>
                  <a:schemeClr val="tx1"/>
                </a:solidFill>
                <a:latin typeface="Corbel" pitchFamily="34" charset="0"/>
                <a:cs typeface="Arial" charset="0"/>
              </a:defRPr>
            </a:lvl4pPr>
            <a:lvl5pPr marL="2057400" indent="-228600" eaLnBrk="0" hangingPunct="0">
              <a:defRPr sz="4400">
                <a:solidFill>
                  <a:schemeClr val="tx1"/>
                </a:solidFill>
                <a:latin typeface="Corbel" pitchFamily="34" charset="0"/>
                <a:cs typeface="Arial" charset="0"/>
              </a:defRPr>
            </a:lvl5pPr>
            <a:lvl6pPr marL="2514600" indent="-228600" eaLnBrk="0" fontAlgn="base" hangingPunct="0">
              <a:spcBef>
                <a:spcPct val="0"/>
              </a:spcBef>
              <a:spcAft>
                <a:spcPct val="0"/>
              </a:spcAft>
              <a:defRPr sz="4400">
                <a:solidFill>
                  <a:schemeClr val="tx1"/>
                </a:solidFill>
                <a:latin typeface="Corbel" pitchFamily="34" charset="0"/>
                <a:cs typeface="Arial" charset="0"/>
              </a:defRPr>
            </a:lvl6pPr>
            <a:lvl7pPr marL="2971800" indent="-228600" eaLnBrk="0" fontAlgn="base" hangingPunct="0">
              <a:spcBef>
                <a:spcPct val="0"/>
              </a:spcBef>
              <a:spcAft>
                <a:spcPct val="0"/>
              </a:spcAft>
              <a:defRPr sz="4400">
                <a:solidFill>
                  <a:schemeClr val="tx1"/>
                </a:solidFill>
                <a:latin typeface="Corbel" pitchFamily="34" charset="0"/>
                <a:cs typeface="Arial" charset="0"/>
              </a:defRPr>
            </a:lvl7pPr>
            <a:lvl8pPr marL="3429000" indent="-228600" eaLnBrk="0" fontAlgn="base" hangingPunct="0">
              <a:spcBef>
                <a:spcPct val="0"/>
              </a:spcBef>
              <a:spcAft>
                <a:spcPct val="0"/>
              </a:spcAft>
              <a:defRPr sz="4400">
                <a:solidFill>
                  <a:schemeClr val="tx1"/>
                </a:solidFill>
                <a:latin typeface="Corbel" pitchFamily="34" charset="0"/>
                <a:cs typeface="Arial" charset="0"/>
              </a:defRPr>
            </a:lvl8pPr>
            <a:lvl9pPr marL="3886200" indent="-228600" eaLnBrk="0" fontAlgn="base" hangingPunct="0">
              <a:spcBef>
                <a:spcPct val="0"/>
              </a:spcBef>
              <a:spcAft>
                <a:spcPct val="0"/>
              </a:spcAft>
              <a:defRPr sz="4400">
                <a:solidFill>
                  <a:schemeClr val="tx1"/>
                </a:solidFill>
                <a:latin typeface="Corbel" pitchFamily="34" charset="0"/>
                <a:cs typeface="Arial" charset="0"/>
              </a:defRPr>
            </a:lvl9pPr>
          </a:lstStyle>
          <a:p>
            <a:pPr eaLnBrk="1" hangingPunct="1"/>
            <a:endParaRPr lang="en-US" altLang="en-US"/>
          </a:p>
        </p:txBody>
      </p:sp>
      <p:sp>
        <p:nvSpPr>
          <p:cNvPr id="108547" name="Rectangle 3"/>
          <p:cNvSpPr>
            <a:spLocks noChangeArrowheads="1"/>
          </p:cNvSpPr>
          <p:nvPr/>
        </p:nvSpPr>
        <p:spPr bwMode="auto">
          <a:xfrm>
            <a:off x="3375025" y="2608263"/>
            <a:ext cx="2393950" cy="1714500"/>
          </a:xfrm>
          <a:prstGeom prst="rect">
            <a:avLst/>
          </a:prstGeom>
          <a:solidFill>
            <a:srgbClr val="FFFFFF"/>
          </a:solidFill>
          <a:ln w="9525">
            <a:solidFill>
              <a:srgbClr val="000000"/>
            </a:solidFill>
            <a:miter lim="800000"/>
            <a:headEnd/>
            <a:tailEnd/>
          </a:ln>
        </p:spPr>
        <p:txBody>
          <a:bodyPr lIns="86486" tIns="43243" rIns="86486" bIns="43243"/>
          <a:lstStyle>
            <a:lvl1pPr eaLnBrk="0" hangingPunct="0">
              <a:defRPr sz="4400">
                <a:solidFill>
                  <a:schemeClr val="tx1"/>
                </a:solidFill>
                <a:latin typeface="Corbel" pitchFamily="34" charset="0"/>
                <a:cs typeface="Arial" charset="0"/>
              </a:defRPr>
            </a:lvl1pPr>
            <a:lvl2pPr marL="742950" indent="-285750" eaLnBrk="0" hangingPunct="0">
              <a:defRPr sz="4400">
                <a:solidFill>
                  <a:schemeClr val="tx1"/>
                </a:solidFill>
                <a:latin typeface="Corbel" pitchFamily="34" charset="0"/>
                <a:cs typeface="Arial" charset="0"/>
              </a:defRPr>
            </a:lvl2pPr>
            <a:lvl3pPr marL="1143000" indent="-228600" eaLnBrk="0" hangingPunct="0">
              <a:defRPr sz="4400">
                <a:solidFill>
                  <a:schemeClr val="tx1"/>
                </a:solidFill>
                <a:latin typeface="Corbel" pitchFamily="34" charset="0"/>
                <a:cs typeface="Arial" charset="0"/>
              </a:defRPr>
            </a:lvl3pPr>
            <a:lvl4pPr marL="1600200" indent="-228600" eaLnBrk="0" hangingPunct="0">
              <a:defRPr sz="4400">
                <a:solidFill>
                  <a:schemeClr val="tx1"/>
                </a:solidFill>
                <a:latin typeface="Corbel" pitchFamily="34" charset="0"/>
                <a:cs typeface="Arial" charset="0"/>
              </a:defRPr>
            </a:lvl4pPr>
            <a:lvl5pPr marL="2057400" indent="-228600" eaLnBrk="0" hangingPunct="0">
              <a:defRPr sz="4400">
                <a:solidFill>
                  <a:schemeClr val="tx1"/>
                </a:solidFill>
                <a:latin typeface="Corbel" pitchFamily="34" charset="0"/>
                <a:cs typeface="Arial" charset="0"/>
              </a:defRPr>
            </a:lvl5pPr>
            <a:lvl6pPr marL="2514600" indent="-228600" eaLnBrk="0" fontAlgn="base" hangingPunct="0">
              <a:spcBef>
                <a:spcPct val="0"/>
              </a:spcBef>
              <a:spcAft>
                <a:spcPct val="0"/>
              </a:spcAft>
              <a:defRPr sz="4400">
                <a:solidFill>
                  <a:schemeClr val="tx1"/>
                </a:solidFill>
                <a:latin typeface="Corbel" pitchFamily="34" charset="0"/>
                <a:cs typeface="Arial" charset="0"/>
              </a:defRPr>
            </a:lvl6pPr>
            <a:lvl7pPr marL="2971800" indent="-228600" eaLnBrk="0" fontAlgn="base" hangingPunct="0">
              <a:spcBef>
                <a:spcPct val="0"/>
              </a:spcBef>
              <a:spcAft>
                <a:spcPct val="0"/>
              </a:spcAft>
              <a:defRPr sz="4400">
                <a:solidFill>
                  <a:schemeClr val="tx1"/>
                </a:solidFill>
                <a:latin typeface="Corbel" pitchFamily="34" charset="0"/>
                <a:cs typeface="Arial" charset="0"/>
              </a:defRPr>
            </a:lvl7pPr>
            <a:lvl8pPr marL="3429000" indent="-228600" eaLnBrk="0" fontAlgn="base" hangingPunct="0">
              <a:spcBef>
                <a:spcPct val="0"/>
              </a:spcBef>
              <a:spcAft>
                <a:spcPct val="0"/>
              </a:spcAft>
              <a:defRPr sz="4400">
                <a:solidFill>
                  <a:schemeClr val="tx1"/>
                </a:solidFill>
                <a:latin typeface="Corbel" pitchFamily="34" charset="0"/>
                <a:cs typeface="Arial" charset="0"/>
              </a:defRPr>
            </a:lvl8pPr>
            <a:lvl9pPr marL="3886200" indent="-228600" eaLnBrk="0" fontAlgn="base" hangingPunct="0">
              <a:spcBef>
                <a:spcPct val="0"/>
              </a:spcBef>
              <a:spcAft>
                <a:spcPct val="0"/>
              </a:spcAft>
              <a:defRPr sz="4400">
                <a:solidFill>
                  <a:schemeClr val="tx1"/>
                </a:solidFill>
                <a:latin typeface="Corbel" pitchFamily="34" charset="0"/>
                <a:cs typeface="Arial" charset="0"/>
              </a:defRPr>
            </a:lvl9pPr>
          </a:lstStyle>
          <a:p>
            <a:pPr eaLnBrk="1" hangingPunct="1"/>
            <a:endParaRPr lang="en-US" altLang="en-US"/>
          </a:p>
        </p:txBody>
      </p:sp>
      <p:sp>
        <p:nvSpPr>
          <p:cNvPr id="108548" name="Line 4"/>
          <p:cNvSpPr>
            <a:spLocks noChangeShapeType="1"/>
          </p:cNvSpPr>
          <p:nvPr/>
        </p:nvSpPr>
        <p:spPr bwMode="auto">
          <a:xfrm flipV="1">
            <a:off x="217488" y="357188"/>
            <a:ext cx="8709025" cy="62150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86486" tIns="43243" rIns="86486" bIns="43243"/>
          <a:lstStyle/>
          <a:p>
            <a:endParaRPr lang="en-US"/>
          </a:p>
        </p:txBody>
      </p:sp>
      <p:sp>
        <p:nvSpPr>
          <p:cNvPr id="108549" name="Line 5"/>
          <p:cNvSpPr>
            <a:spLocks noChangeShapeType="1"/>
          </p:cNvSpPr>
          <p:nvPr/>
        </p:nvSpPr>
        <p:spPr bwMode="auto">
          <a:xfrm flipH="1" flipV="1">
            <a:off x="217488" y="357188"/>
            <a:ext cx="8709025" cy="62150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86486" tIns="43243" rIns="86486" bIns="43243"/>
          <a:lstStyle/>
          <a:p>
            <a:endParaRPr lang="en-US"/>
          </a:p>
        </p:txBody>
      </p:sp>
      <p:sp>
        <p:nvSpPr>
          <p:cNvPr id="108550" name="Text Box 6"/>
          <p:cNvSpPr txBox="1">
            <a:spLocks noChangeArrowheads="1"/>
          </p:cNvSpPr>
          <p:nvPr/>
        </p:nvSpPr>
        <p:spPr bwMode="auto">
          <a:xfrm>
            <a:off x="3810000" y="2717800"/>
            <a:ext cx="1524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86" tIns="43243" rIns="86486" bIns="43243"/>
          <a:lstStyle>
            <a:lvl1pPr eaLnBrk="0" hangingPunct="0">
              <a:defRPr sz="4400">
                <a:solidFill>
                  <a:schemeClr val="tx1"/>
                </a:solidFill>
                <a:latin typeface="Corbel" pitchFamily="34" charset="0"/>
                <a:cs typeface="Arial" charset="0"/>
              </a:defRPr>
            </a:lvl1pPr>
            <a:lvl2pPr marL="742950" indent="-285750" eaLnBrk="0" hangingPunct="0">
              <a:defRPr sz="4400">
                <a:solidFill>
                  <a:schemeClr val="tx1"/>
                </a:solidFill>
                <a:latin typeface="Corbel" pitchFamily="34" charset="0"/>
                <a:cs typeface="Arial" charset="0"/>
              </a:defRPr>
            </a:lvl2pPr>
            <a:lvl3pPr marL="1143000" indent="-228600" eaLnBrk="0" hangingPunct="0">
              <a:defRPr sz="4400">
                <a:solidFill>
                  <a:schemeClr val="tx1"/>
                </a:solidFill>
                <a:latin typeface="Corbel" pitchFamily="34" charset="0"/>
                <a:cs typeface="Arial" charset="0"/>
              </a:defRPr>
            </a:lvl3pPr>
            <a:lvl4pPr marL="1600200" indent="-228600" eaLnBrk="0" hangingPunct="0">
              <a:defRPr sz="4400">
                <a:solidFill>
                  <a:schemeClr val="tx1"/>
                </a:solidFill>
                <a:latin typeface="Corbel" pitchFamily="34" charset="0"/>
                <a:cs typeface="Arial" charset="0"/>
              </a:defRPr>
            </a:lvl4pPr>
            <a:lvl5pPr marL="2057400" indent="-228600" eaLnBrk="0" hangingPunct="0">
              <a:defRPr sz="4400">
                <a:solidFill>
                  <a:schemeClr val="tx1"/>
                </a:solidFill>
                <a:latin typeface="Corbel" pitchFamily="34" charset="0"/>
                <a:cs typeface="Arial" charset="0"/>
              </a:defRPr>
            </a:lvl5pPr>
            <a:lvl6pPr marL="2514600" indent="-228600" eaLnBrk="0" fontAlgn="base" hangingPunct="0">
              <a:spcBef>
                <a:spcPct val="0"/>
              </a:spcBef>
              <a:spcAft>
                <a:spcPct val="0"/>
              </a:spcAft>
              <a:defRPr sz="4400">
                <a:solidFill>
                  <a:schemeClr val="tx1"/>
                </a:solidFill>
                <a:latin typeface="Corbel" pitchFamily="34" charset="0"/>
                <a:cs typeface="Arial" charset="0"/>
              </a:defRPr>
            </a:lvl6pPr>
            <a:lvl7pPr marL="2971800" indent="-228600" eaLnBrk="0" fontAlgn="base" hangingPunct="0">
              <a:spcBef>
                <a:spcPct val="0"/>
              </a:spcBef>
              <a:spcAft>
                <a:spcPct val="0"/>
              </a:spcAft>
              <a:defRPr sz="4400">
                <a:solidFill>
                  <a:schemeClr val="tx1"/>
                </a:solidFill>
                <a:latin typeface="Corbel" pitchFamily="34" charset="0"/>
                <a:cs typeface="Arial" charset="0"/>
              </a:defRPr>
            </a:lvl7pPr>
            <a:lvl8pPr marL="3429000" indent="-228600" eaLnBrk="0" fontAlgn="base" hangingPunct="0">
              <a:spcBef>
                <a:spcPct val="0"/>
              </a:spcBef>
              <a:spcAft>
                <a:spcPct val="0"/>
              </a:spcAft>
              <a:defRPr sz="4400">
                <a:solidFill>
                  <a:schemeClr val="tx1"/>
                </a:solidFill>
                <a:latin typeface="Corbel" pitchFamily="34" charset="0"/>
                <a:cs typeface="Arial" charset="0"/>
              </a:defRPr>
            </a:lvl8pPr>
            <a:lvl9pPr marL="3886200" indent="-228600" eaLnBrk="0" fontAlgn="base" hangingPunct="0">
              <a:spcBef>
                <a:spcPct val="0"/>
              </a:spcBef>
              <a:spcAft>
                <a:spcPct val="0"/>
              </a:spcAft>
              <a:defRPr sz="4400">
                <a:solidFill>
                  <a:schemeClr val="tx1"/>
                </a:solidFill>
                <a:latin typeface="Corbel" pitchFamily="34" charset="0"/>
                <a:cs typeface="Arial" charset="0"/>
              </a:defRPr>
            </a:lvl9pPr>
          </a:lstStyle>
          <a:p>
            <a:pPr algn="ctr"/>
            <a:r>
              <a:rPr lang="en-US" altLang="en-US" sz="1900" b="1">
                <a:latin typeface="Calibri" pitchFamily="34" charset="0"/>
                <a:cs typeface="Times New Roman" pitchFamily="18" charset="0"/>
              </a:rPr>
              <a:t>Vision</a:t>
            </a:r>
            <a:endParaRPr lang="en-US" altLang="en-US" sz="1900">
              <a:latin typeface="Calibri" pitchFamily="34" charset="0"/>
            </a:endParaRPr>
          </a:p>
        </p:txBody>
      </p:sp>
      <p:sp>
        <p:nvSpPr>
          <p:cNvPr id="23559" name="Text Box 7"/>
          <p:cNvSpPr txBox="1">
            <a:spLocks noChangeArrowheads="1"/>
          </p:cNvSpPr>
          <p:nvPr/>
        </p:nvSpPr>
        <p:spPr bwMode="auto">
          <a:xfrm>
            <a:off x="363538" y="2214563"/>
            <a:ext cx="2540000"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86" tIns="43243" rIns="86486" bIns="43243"/>
          <a:lstStyle>
            <a:lvl1pPr eaLnBrk="0" hangingPunct="0">
              <a:defRPr sz="4400">
                <a:solidFill>
                  <a:schemeClr val="tx1"/>
                </a:solidFill>
                <a:latin typeface="Corbel" pitchFamily="34" charset="0"/>
                <a:cs typeface="Arial" charset="0"/>
              </a:defRPr>
            </a:lvl1pPr>
            <a:lvl2pPr marL="742950" indent="-285750" eaLnBrk="0" hangingPunct="0">
              <a:defRPr sz="4400">
                <a:solidFill>
                  <a:schemeClr val="tx1"/>
                </a:solidFill>
                <a:latin typeface="Corbel" pitchFamily="34" charset="0"/>
                <a:cs typeface="Arial" charset="0"/>
              </a:defRPr>
            </a:lvl2pPr>
            <a:lvl3pPr marL="1143000" indent="-228600" eaLnBrk="0" hangingPunct="0">
              <a:defRPr sz="4400">
                <a:solidFill>
                  <a:schemeClr val="tx1"/>
                </a:solidFill>
                <a:latin typeface="Corbel" pitchFamily="34" charset="0"/>
                <a:cs typeface="Arial" charset="0"/>
              </a:defRPr>
            </a:lvl3pPr>
            <a:lvl4pPr marL="1600200" indent="-228600" eaLnBrk="0" hangingPunct="0">
              <a:defRPr sz="4400">
                <a:solidFill>
                  <a:schemeClr val="tx1"/>
                </a:solidFill>
                <a:latin typeface="Corbel" pitchFamily="34" charset="0"/>
                <a:cs typeface="Arial" charset="0"/>
              </a:defRPr>
            </a:lvl4pPr>
            <a:lvl5pPr marL="2057400" indent="-228600" eaLnBrk="0" hangingPunct="0">
              <a:defRPr sz="4400">
                <a:solidFill>
                  <a:schemeClr val="tx1"/>
                </a:solidFill>
                <a:latin typeface="Corbel" pitchFamily="34" charset="0"/>
                <a:cs typeface="Arial" charset="0"/>
              </a:defRPr>
            </a:lvl5pPr>
            <a:lvl6pPr marL="2514600" indent="-228600" eaLnBrk="0" fontAlgn="base" hangingPunct="0">
              <a:spcBef>
                <a:spcPct val="0"/>
              </a:spcBef>
              <a:spcAft>
                <a:spcPct val="0"/>
              </a:spcAft>
              <a:defRPr sz="4400">
                <a:solidFill>
                  <a:schemeClr val="tx1"/>
                </a:solidFill>
                <a:latin typeface="Corbel" pitchFamily="34" charset="0"/>
                <a:cs typeface="Arial" charset="0"/>
              </a:defRPr>
            </a:lvl6pPr>
            <a:lvl7pPr marL="2971800" indent="-228600" eaLnBrk="0" fontAlgn="base" hangingPunct="0">
              <a:spcBef>
                <a:spcPct val="0"/>
              </a:spcBef>
              <a:spcAft>
                <a:spcPct val="0"/>
              </a:spcAft>
              <a:defRPr sz="4400">
                <a:solidFill>
                  <a:schemeClr val="tx1"/>
                </a:solidFill>
                <a:latin typeface="Corbel" pitchFamily="34" charset="0"/>
                <a:cs typeface="Arial" charset="0"/>
              </a:defRPr>
            </a:lvl7pPr>
            <a:lvl8pPr marL="3429000" indent="-228600" eaLnBrk="0" fontAlgn="base" hangingPunct="0">
              <a:spcBef>
                <a:spcPct val="0"/>
              </a:spcBef>
              <a:spcAft>
                <a:spcPct val="0"/>
              </a:spcAft>
              <a:defRPr sz="4400">
                <a:solidFill>
                  <a:schemeClr val="tx1"/>
                </a:solidFill>
                <a:latin typeface="Corbel" pitchFamily="34" charset="0"/>
                <a:cs typeface="Arial" charset="0"/>
              </a:defRPr>
            </a:lvl8pPr>
            <a:lvl9pPr marL="3886200" indent="-228600" eaLnBrk="0" fontAlgn="base" hangingPunct="0">
              <a:spcBef>
                <a:spcPct val="0"/>
              </a:spcBef>
              <a:spcAft>
                <a:spcPct val="0"/>
              </a:spcAft>
              <a:defRPr sz="4400">
                <a:solidFill>
                  <a:schemeClr val="tx1"/>
                </a:solidFill>
                <a:latin typeface="Corbel" pitchFamily="34" charset="0"/>
                <a:cs typeface="Arial" charset="0"/>
              </a:defRPr>
            </a:lvl9pPr>
          </a:lstStyle>
          <a:p>
            <a:r>
              <a:rPr lang="en-US" altLang="en-US" sz="2300">
                <a:latin typeface="Calibri" pitchFamily="34" charset="0"/>
                <a:cs typeface="Times New Roman" pitchFamily="18" charset="0"/>
              </a:rPr>
              <a:t>A clear statement of the problem you are trying to address in a way that everyone can see their stake in addressing the issue.</a:t>
            </a:r>
            <a:endParaRPr lang="en-US" altLang="en-US" sz="2300">
              <a:latin typeface="Calibri" pitchFamily="34" charset="0"/>
            </a:endParaRPr>
          </a:p>
        </p:txBody>
      </p:sp>
      <p:sp>
        <p:nvSpPr>
          <p:cNvPr id="23560" name="Text Box 8"/>
          <p:cNvSpPr txBox="1">
            <a:spLocks noChangeArrowheads="1"/>
          </p:cNvSpPr>
          <p:nvPr/>
        </p:nvSpPr>
        <p:spPr bwMode="auto">
          <a:xfrm>
            <a:off x="6459538" y="2286000"/>
            <a:ext cx="2249487"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86" tIns="43243" rIns="86486" bIns="43243"/>
          <a:lstStyle>
            <a:lvl1pPr eaLnBrk="0" hangingPunct="0">
              <a:defRPr sz="4400">
                <a:solidFill>
                  <a:schemeClr val="tx1"/>
                </a:solidFill>
                <a:latin typeface="Corbel" pitchFamily="34" charset="0"/>
                <a:cs typeface="Arial" charset="0"/>
              </a:defRPr>
            </a:lvl1pPr>
            <a:lvl2pPr marL="742950" indent="-285750" eaLnBrk="0" hangingPunct="0">
              <a:defRPr sz="4400">
                <a:solidFill>
                  <a:schemeClr val="tx1"/>
                </a:solidFill>
                <a:latin typeface="Corbel" pitchFamily="34" charset="0"/>
                <a:cs typeface="Arial" charset="0"/>
              </a:defRPr>
            </a:lvl2pPr>
            <a:lvl3pPr marL="1143000" indent="-228600" eaLnBrk="0" hangingPunct="0">
              <a:defRPr sz="4400">
                <a:solidFill>
                  <a:schemeClr val="tx1"/>
                </a:solidFill>
                <a:latin typeface="Corbel" pitchFamily="34" charset="0"/>
                <a:cs typeface="Arial" charset="0"/>
              </a:defRPr>
            </a:lvl3pPr>
            <a:lvl4pPr marL="1600200" indent="-228600" eaLnBrk="0" hangingPunct="0">
              <a:defRPr sz="4400">
                <a:solidFill>
                  <a:schemeClr val="tx1"/>
                </a:solidFill>
                <a:latin typeface="Corbel" pitchFamily="34" charset="0"/>
                <a:cs typeface="Arial" charset="0"/>
              </a:defRPr>
            </a:lvl4pPr>
            <a:lvl5pPr marL="2057400" indent="-228600" eaLnBrk="0" hangingPunct="0">
              <a:defRPr sz="4400">
                <a:solidFill>
                  <a:schemeClr val="tx1"/>
                </a:solidFill>
                <a:latin typeface="Corbel" pitchFamily="34" charset="0"/>
                <a:cs typeface="Arial" charset="0"/>
              </a:defRPr>
            </a:lvl5pPr>
            <a:lvl6pPr marL="2514600" indent="-228600" eaLnBrk="0" fontAlgn="base" hangingPunct="0">
              <a:spcBef>
                <a:spcPct val="0"/>
              </a:spcBef>
              <a:spcAft>
                <a:spcPct val="0"/>
              </a:spcAft>
              <a:defRPr sz="4400">
                <a:solidFill>
                  <a:schemeClr val="tx1"/>
                </a:solidFill>
                <a:latin typeface="Corbel" pitchFamily="34" charset="0"/>
                <a:cs typeface="Arial" charset="0"/>
              </a:defRPr>
            </a:lvl6pPr>
            <a:lvl7pPr marL="2971800" indent="-228600" eaLnBrk="0" fontAlgn="base" hangingPunct="0">
              <a:spcBef>
                <a:spcPct val="0"/>
              </a:spcBef>
              <a:spcAft>
                <a:spcPct val="0"/>
              </a:spcAft>
              <a:defRPr sz="4400">
                <a:solidFill>
                  <a:schemeClr val="tx1"/>
                </a:solidFill>
                <a:latin typeface="Corbel" pitchFamily="34" charset="0"/>
                <a:cs typeface="Arial" charset="0"/>
              </a:defRPr>
            </a:lvl7pPr>
            <a:lvl8pPr marL="3429000" indent="-228600" eaLnBrk="0" fontAlgn="base" hangingPunct="0">
              <a:spcBef>
                <a:spcPct val="0"/>
              </a:spcBef>
              <a:spcAft>
                <a:spcPct val="0"/>
              </a:spcAft>
              <a:defRPr sz="4400">
                <a:solidFill>
                  <a:schemeClr val="tx1"/>
                </a:solidFill>
                <a:latin typeface="Corbel" pitchFamily="34" charset="0"/>
                <a:cs typeface="Arial" charset="0"/>
              </a:defRPr>
            </a:lvl8pPr>
            <a:lvl9pPr marL="3886200" indent="-228600" eaLnBrk="0" fontAlgn="base" hangingPunct="0">
              <a:spcBef>
                <a:spcPct val="0"/>
              </a:spcBef>
              <a:spcAft>
                <a:spcPct val="0"/>
              </a:spcAft>
              <a:defRPr sz="4400">
                <a:solidFill>
                  <a:schemeClr val="tx1"/>
                </a:solidFill>
                <a:latin typeface="Corbel" pitchFamily="34" charset="0"/>
                <a:cs typeface="Arial" charset="0"/>
              </a:defRPr>
            </a:lvl9pPr>
          </a:lstStyle>
          <a:p>
            <a:pPr algn="r"/>
            <a:r>
              <a:rPr lang="en-US" altLang="en-US" sz="2300">
                <a:latin typeface="Calibri" pitchFamily="34" charset="0"/>
                <a:cs typeface="Times New Roman" pitchFamily="18" charset="0"/>
              </a:rPr>
              <a:t>The solution you are proposing and the principles or outcomes it is designed to  achieve. </a:t>
            </a:r>
            <a:endParaRPr lang="en-US" altLang="en-US" sz="2300">
              <a:latin typeface="Calibri" pitchFamily="34" charset="0"/>
            </a:endParaRPr>
          </a:p>
          <a:p>
            <a:pPr algn="r"/>
            <a:endParaRPr lang="en-US" altLang="en-US" sz="2300">
              <a:latin typeface="Calibri" pitchFamily="34" charset="0"/>
            </a:endParaRPr>
          </a:p>
        </p:txBody>
      </p:sp>
      <p:sp>
        <p:nvSpPr>
          <p:cNvPr id="23561" name="Text Box 9"/>
          <p:cNvSpPr txBox="1">
            <a:spLocks noChangeArrowheads="1"/>
          </p:cNvSpPr>
          <p:nvPr/>
        </p:nvSpPr>
        <p:spPr bwMode="auto">
          <a:xfrm>
            <a:off x="2105025" y="5072063"/>
            <a:ext cx="49339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86" tIns="43243" rIns="86486" bIns="43243"/>
          <a:lstStyle>
            <a:lvl1pPr eaLnBrk="0" hangingPunct="0">
              <a:defRPr sz="4400">
                <a:solidFill>
                  <a:schemeClr val="tx1"/>
                </a:solidFill>
                <a:latin typeface="Corbel" pitchFamily="34" charset="0"/>
                <a:cs typeface="Arial" charset="0"/>
              </a:defRPr>
            </a:lvl1pPr>
            <a:lvl2pPr marL="742950" indent="-285750" eaLnBrk="0" hangingPunct="0">
              <a:defRPr sz="4400">
                <a:solidFill>
                  <a:schemeClr val="tx1"/>
                </a:solidFill>
                <a:latin typeface="Corbel" pitchFamily="34" charset="0"/>
                <a:cs typeface="Arial" charset="0"/>
              </a:defRPr>
            </a:lvl2pPr>
            <a:lvl3pPr marL="1143000" indent="-228600" eaLnBrk="0" hangingPunct="0">
              <a:defRPr sz="4400">
                <a:solidFill>
                  <a:schemeClr val="tx1"/>
                </a:solidFill>
                <a:latin typeface="Corbel" pitchFamily="34" charset="0"/>
                <a:cs typeface="Arial" charset="0"/>
              </a:defRPr>
            </a:lvl3pPr>
            <a:lvl4pPr marL="1600200" indent="-228600" eaLnBrk="0" hangingPunct="0">
              <a:defRPr sz="4400">
                <a:solidFill>
                  <a:schemeClr val="tx1"/>
                </a:solidFill>
                <a:latin typeface="Corbel" pitchFamily="34" charset="0"/>
                <a:cs typeface="Arial" charset="0"/>
              </a:defRPr>
            </a:lvl4pPr>
            <a:lvl5pPr marL="2057400" indent="-228600" eaLnBrk="0" hangingPunct="0">
              <a:defRPr sz="4400">
                <a:solidFill>
                  <a:schemeClr val="tx1"/>
                </a:solidFill>
                <a:latin typeface="Corbel" pitchFamily="34" charset="0"/>
                <a:cs typeface="Arial" charset="0"/>
              </a:defRPr>
            </a:lvl5pPr>
            <a:lvl6pPr marL="2514600" indent="-228600" eaLnBrk="0" fontAlgn="base" hangingPunct="0">
              <a:spcBef>
                <a:spcPct val="0"/>
              </a:spcBef>
              <a:spcAft>
                <a:spcPct val="0"/>
              </a:spcAft>
              <a:defRPr sz="4400">
                <a:solidFill>
                  <a:schemeClr val="tx1"/>
                </a:solidFill>
                <a:latin typeface="Corbel" pitchFamily="34" charset="0"/>
                <a:cs typeface="Arial" charset="0"/>
              </a:defRPr>
            </a:lvl6pPr>
            <a:lvl7pPr marL="2971800" indent="-228600" eaLnBrk="0" fontAlgn="base" hangingPunct="0">
              <a:spcBef>
                <a:spcPct val="0"/>
              </a:spcBef>
              <a:spcAft>
                <a:spcPct val="0"/>
              </a:spcAft>
              <a:defRPr sz="4400">
                <a:solidFill>
                  <a:schemeClr val="tx1"/>
                </a:solidFill>
                <a:latin typeface="Corbel" pitchFamily="34" charset="0"/>
                <a:cs typeface="Arial" charset="0"/>
              </a:defRPr>
            </a:lvl7pPr>
            <a:lvl8pPr marL="3429000" indent="-228600" eaLnBrk="0" fontAlgn="base" hangingPunct="0">
              <a:spcBef>
                <a:spcPct val="0"/>
              </a:spcBef>
              <a:spcAft>
                <a:spcPct val="0"/>
              </a:spcAft>
              <a:defRPr sz="4400">
                <a:solidFill>
                  <a:schemeClr val="tx1"/>
                </a:solidFill>
                <a:latin typeface="Corbel" pitchFamily="34" charset="0"/>
                <a:cs typeface="Arial" charset="0"/>
              </a:defRPr>
            </a:lvl8pPr>
            <a:lvl9pPr marL="3886200" indent="-228600" eaLnBrk="0" fontAlgn="base" hangingPunct="0">
              <a:spcBef>
                <a:spcPct val="0"/>
              </a:spcBef>
              <a:spcAft>
                <a:spcPct val="0"/>
              </a:spcAft>
              <a:defRPr sz="4400">
                <a:solidFill>
                  <a:schemeClr val="tx1"/>
                </a:solidFill>
                <a:latin typeface="Corbel" pitchFamily="34" charset="0"/>
                <a:cs typeface="Arial" charset="0"/>
              </a:defRPr>
            </a:lvl9pPr>
          </a:lstStyle>
          <a:p>
            <a:pPr algn="ctr"/>
            <a:r>
              <a:rPr lang="en-US" altLang="en-US" sz="2300">
                <a:latin typeface="Calibri" pitchFamily="34" charset="0"/>
                <a:cs typeface="Times New Roman" pitchFamily="18" charset="0"/>
              </a:rPr>
              <a:t>The Level One Values that underpin the challenge and your proposed solution.  The answer to the “why does it matter” question.</a:t>
            </a:r>
            <a:endParaRPr lang="en-US" altLang="en-US" sz="2300">
              <a:latin typeface="Calibri" pitchFamily="34" charset="0"/>
            </a:endParaRPr>
          </a:p>
        </p:txBody>
      </p:sp>
      <p:sp>
        <p:nvSpPr>
          <p:cNvPr id="108554" name="Text Box 10"/>
          <p:cNvSpPr txBox="1">
            <a:spLocks noChangeArrowheads="1"/>
          </p:cNvSpPr>
          <p:nvPr/>
        </p:nvSpPr>
        <p:spPr bwMode="auto">
          <a:xfrm>
            <a:off x="3810000" y="3857625"/>
            <a:ext cx="1524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86" tIns="43243" rIns="86486" bIns="43243"/>
          <a:lstStyle>
            <a:lvl1pPr eaLnBrk="0" hangingPunct="0">
              <a:defRPr sz="4400">
                <a:solidFill>
                  <a:schemeClr val="tx1"/>
                </a:solidFill>
                <a:latin typeface="Corbel" pitchFamily="34" charset="0"/>
                <a:cs typeface="Arial" charset="0"/>
              </a:defRPr>
            </a:lvl1pPr>
            <a:lvl2pPr marL="742950" indent="-285750" eaLnBrk="0" hangingPunct="0">
              <a:defRPr sz="4400">
                <a:solidFill>
                  <a:schemeClr val="tx1"/>
                </a:solidFill>
                <a:latin typeface="Corbel" pitchFamily="34" charset="0"/>
                <a:cs typeface="Arial" charset="0"/>
              </a:defRPr>
            </a:lvl2pPr>
            <a:lvl3pPr marL="1143000" indent="-228600" eaLnBrk="0" hangingPunct="0">
              <a:defRPr sz="4400">
                <a:solidFill>
                  <a:schemeClr val="tx1"/>
                </a:solidFill>
                <a:latin typeface="Corbel" pitchFamily="34" charset="0"/>
                <a:cs typeface="Arial" charset="0"/>
              </a:defRPr>
            </a:lvl3pPr>
            <a:lvl4pPr marL="1600200" indent="-228600" eaLnBrk="0" hangingPunct="0">
              <a:defRPr sz="4400">
                <a:solidFill>
                  <a:schemeClr val="tx1"/>
                </a:solidFill>
                <a:latin typeface="Corbel" pitchFamily="34" charset="0"/>
                <a:cs typeface="Arial" charset="0"/>
              </a:defRPr>
            </a:lvl4pPr>
            <a:lvl5pPr marL="2057400" indent="-228600" eaLnBrk="0" hangingPunct="0">
              <a:defRPr sz="4400">
                <a:solidFill>
                  <a:schemeClr val="tx1"/>
                </a:solidFill>
                <a:latin typeface="Corbel" pitchFamily="34" charset="0"/>
                <a:cs typeface="Arial" charset="0"/>
              </a:defRPr>
            </a:lvl5pPr>
            <a:lvl6pPr marL="2514600" indent="-228600" eaLnBrk="0" fontAlgn="base" hangingPunct="0">
              <a:spcBef>
                <a:spcPct val="0"/>
              </a:spcBef>
              <a:spcAft>
                <a:spcPct val="0"/>
              </a:spcAft>
              <a:defRPr sz="4400">
                <a:solidFill>
                  <a:schemeClr val="tx1"/>
                </a:solidFill>
                <a:latin typeface="Corbel" pitchFamily="34" charset="0"/>
                <a:cs typeface="Arial" charset="0"/>
              </a:defRPr>
            </a:lvl6pPr>
            <a:lvl7pPr marL="2971800" indent="-228600" eaLnBrk="0" fontAlgn="base" hangingPunct="0">
              <a:spcBef>
                <a:spcPct val="0"/>
              </a:spcBef>
              <a:spcAft>
                <a:spcPct val="0"/>
              </a:spcAft>
              <a:defRPr sz="4400">
                <a:solidFill>
                  <a:schemeClr val="tx1"/>
                </a:solidFill>
                <a:latin typeface="Corbel" pitchFamily="34" charset="0"/>
                <a:cs typeface="Arial" charset="0"/>
              </a:defRPr>
            </a:lvl7pPr>
            <a:lvl8pPr marL="3429000" indent="-228600" eaLnBrk="0" fontAlgn="base" hangingPunct="0">
              <a:spcBef>
                <a:spcPct val="0"/>
              </a:spcBef>
              <a:spcAft>
                <a:spcPct val="0"/>
              </a:spcAft>
              <a:defRPr sz="4400">
                <a:solidFill>
                  <a:schemeClr val="tx1"/>
                </a:solidFill>
                <a:latin typeface="Corbel" pitchFamily="34" charset="0"/>
                <a:cs typeface="Arial" charset="0"/>
              </a:defRPr>
            </a:lvl8pPr>
            <a:lvl9pPr marL="3886200" indent="-228600" eaLnBrk="0" fontAlgn="base" hangingPunct="0">
              <a:spcBef>
                <a:spcPct val="0"/>
              </a:spcBef>
              <a:spcAft>
                <a:spcPct val="0"/>
              </a:spcAft>
              <a:defRPr sz="4400">
                <a:solidFill>
                  <a:schemeClr val="tx1"/>
                </a:solidFill>
                <a:latin typeface="Corbel" pitchFamily="34" charset="0"/>
                <a:cs typeface="Arial" charset="0"/>
              </a:defRPr>
            </a:lvl9pPr>
          </a:lstStyle>
          <a:p>
            <a:pPr algn="ctr"/>
            <a:r>
              <a:rPr lang="en-US" altLang="en-US" sz="1900" b="1">
                <a:latin typeface="Calibri" pitchFamily="34" charset="0"/>
                <a:cs typeface="Times New Roman" pitchFamily="18" charset="0"/>
              </a:rPr>
              <a:t>Values</a:t>
            </a:r>
            <a:endParaRPr lang="en-US" altLang="en-US" sz="1900">
              <a:latin typeface="Calibri" pitchFamily="34" charset="0"/>
            </a:endParaRPr>
          </a:p>
        </p:txBody>
      </p:sp>
      <p:sp>
        <p:nvSpPr>
          <p:cNvPr id="108555" name="Text Box 11"/>
          <p:cNvSpPr txBox="1">
            <a:spLocks noChangeArrowheads="1"/>
          </p:cNvSpPr>
          <p:nvPr/>
        </p:nvSpPr>
        <p:spPr bwMode="auto">
          <a:xfrm>
            <a:off x="4645025" y="3286125"/>
            <a:ext cx="1196975"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86" tIns="43243" rIns="86486" bIns="43243"/>
          <a:lstStyle>
            <a:lvl1pPr eaLnBrk="0" hangingPunct="0">
              <a:defRPr sz="4400">
                <a:solidFill>
                  <a:schemeClr val="tx1"/>
                </a:solidFill>
                <a:latin typeface="Corbel" pitchFamily="34" charset="0"/>
                <a:cs typeface="Arial" charset="0"/>
              </a:defRPr>
            </a:lvl1pPr>
            <a:lvl2pPr marL="742950" indent="-285750" eaLnBrk="0" hangingPunct="0">
              <a:defRPr sz="4400">
                <a:solidFill>
                  <a:schemeClr val="tx1"/>
                </a:solidFill>
                <a:latin typeface="Corbel" pitchFamily="34" charset="0"/>
                <a:cs typeface="Arial" charset="0"/>
              </a:defRPr>
            </a:lvl2pPr>
            <a:lvl3pPr marL="1143000" indent="-228600" eaLnBrk="0" hangingPunct="0">
              <a:defRPr sz="4400">
                <a:solidFill>
                  <a:schemeClr val="tx1"/>
                </a:solidFill>
                <a:latin typeface="Corbel" pitchFamily="34" charset="0"/>
                <a:cs typeface="Arial" charset="0"/>
              </a:defRPr>
            </a:lvl3pPr>
            <a:lvl4pPr marL="1600200" indent="-228600" eaLnBrk="0" hangingPunct="0">
              <a:defRPr sz="4400">
                <a:solidFill>
                  <a:schemeClr val="tx1"/>
                </a:solidFill>
                <a:latin typeface="Corbel" pitchFamily="34" charset="0"/>
                <a:cs typeface="Arial" charset="0"/>
              </a:defRPr>
            </a:lvl4pPr>
            <a:lvl5pPr marL="2057400" indent="-228600" eaLnBrk="0" hangingPunct="0">
              <a:defRPr sz="4400">
                <a:solidFill>
                  <a:schemeClr val="tx1"/>
                </a:solidFill>
                <a:latin typeface="Corbel" pitchFamily="34" charset="0"/>
                <a:cs typeface="Arial" charset="0"/>
              </a:defRPr>
            </a:lvl5pPr>
            <a:lvl6pPr marL="2514600" indent="-228600" eaLnBrk="0" fontAlgn="base" hangingPunct="0">
              <a:spcBef>
                <a:spcPct val="0"/>
              </a:spcBef>
              <a:spcAft>
                <a:spcPct val="0"/>
              </a:spcAft>
              <a:defRPr sz="4400">
                <a:solidFill>
                  <a:schemeClr val="tx1"/>
                </a:solidFill>
                <a:latin typeface="Corbel" pitchFamily="34" charset="0"/>
                <a:cs typeface="Arial" charset="0"/>
              </a:defRPr>
            </a:lvl6pPr>
            <a:lvl7pPr marL="2971800" indent="-228600" eaLnBrk="0" fontAlgn="base" hangingPunct="0">
              <a:spcBef>
                <a:spcPct val="0"/>
              </a:spcBef>
              <a:spcAft>
                <a:spcPct val="0"/>
              </a:spcAft>
              <a:defRPr sz="4400">
                <a:solidFill>
                  <a:schemeClr val="tx1"/>
                </a:solidFill>
                <a:latin typeface="Corbel" pitchFamily="34" charset="0"/>
                <a:cs typeface="Arial" charset="0"/>
              </a:defRPr>
            </a:lvl7pPr>
            <a:lvl8pPr marL="3429000" indent="-228600" eaLnBrk="0" fontAlgn="base" hangingPunct="0">
              <a:spcBef>
                <a:spcPct val="0"/>
              </a:spcBef>
              <a:spcAft>
                <a:spcPct val="0"/>
              </a:spcAft>
              <a:defRPr sz="4400">
                <a:solidFill>
                  <a:schemeClr val="tx1"/>
                </a:solidFill>
                <a:latin typeface="Corbel" pitchFamily="34" charset="0"/>
                <a:cs typeface="Arial" charset="0"/>
              </a:defRPr>
            </a:lvl8pPr>
            <a:lvl9pPr marL="3886200" indent="-228600" eaLnBrk="0" fontAlgn="base" hangingPunct="0">
              <a:spcBef>
                <a:spcPct val="0"/>
              </a:spcBef>
              <a:spcAft>
                <a:spcPct val="0"/>
              </a:spcAft>
              <a:defRPr sz="4400">
                <a:solidFill>
                  <a:schemeClr val="tx1"/>
                </a:solidFill>
                <a:latin typeface="Corbel" pitchFamily="34" charset="0"/>
                <a:cs typeface="Arial" charset="0"/>
              </a:defRPr>
            </a:lvl9pPr>
          </a:lstStyle>
          <a:p>
            <a:pPr algn="ctr"/>
            <a:r>
              <a:rPr lang="en-US" altLang="en-US" sz="1900" b="1">
                <a:latin typeface="Calibri" pitchFamily="34" charset="0"/>
                <a:cs typeface="Times New Roman" pitchFamily="18" charset="0"/>
              </a:rPr>
              <a:t>Solution</a:t>
            </a:r>
            <a:endParaRPr lang="en-US" altLang="en-US" sz="1900">
              <a:latin typeface="Calibri" pitchFamily="34" charset="0"/>
            </a:endParaRPr>
          </a:p>
        </p:txBody>
      </p:sp>
      <p:sp>
        <p:nvSpPr>
          <p:cNvPr id="108556" name="Text Box 12"/>
          <p:cNvSpPr txBox="1">
            <a:spLocks noChangeArrowheads="1"/>
          </p:cNvSpPr>
          <p:nvPr/>
        </p:nvSpPr>
        <p:spPr bwMode="auto">
          <a:xfrm>
            <a:off x="3302000" y="3286125"/>
            <a:ext cx="11969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86" tIns="43243" rIns="86486" bIns="43243"/>
          <a:lstStyle>
            <a:lvl1pPr eaLnBrk="0" hangingPunct="0">
              <a:defRPr sz="4400">
                <a:solidFill>
                  <a:schemeClr val="tx1"/>
                </a:solidFill>
                <a:latin typeface="Corbel" pitchFamily="34" charset="0"/>
                <a:cs typeface="Arial" charset="0"/>
              </a:defRPr>
            </a:lvl1pPr>
            <a:lvl2pPr marL="742950" indent="-285750" eaLnBrk="0" hangingPunct="0">
              <a:defRPr sz="4400">
                <a:solidFill>
                  <a:schemeClr val="tx1"/>
                </a:solidFill>
                <a:latin typeface="Corbel" pitchFamily="34" charset="0"/>
                <a:cs typeface="Arial" charset="0"/>
              </a:defRPr>
            </a:lvl2pPr>
            <a:lvl3pPr marL="1143000" indent="-228600" eaLnBrk="0" hangingPunct="0">
              <a:defRPr sz="4400">
                <a:solidFill>
                  <a:schemeClr val="tx1"/>
                </a:solidFill>
                <a:latin typeface="Corbel" pitchFamily="34" charset="0"/>
                <a:cs typeface="Arial" charset="0"/>
              </a:defRPr>
            </a:lvl3pPr>
            <a:lvl4pPr marL="1600200" indent="-228600" eaLnBrk="0" hangingPunct="0">
              <a:defRPr sz="4400">
                <a:solidFill>
                  <a:schemeClr val="tx1"/>
                </a:solidFill>
                <a:latin typeface="Corbel" pitchFamily="34" charset="0"/>
                <a:cs typeface="Arial" charset="0"/>
              </a:defRPr>
            </a:lvl4pPr>
            <a:lvl5pPr marL="2057400" indent="-228600" eaLnBrk="0" hangingPunct="0">
              <a:defRPr sz="4400">
                <a:solidFill>
                  <a:schemeClr val="tx1"/>
                </a:solidFill>
                <a:latin typeface="Corbel" pitchFamily="34" charset="0"/>
                <a:cs typeface="Arial" charset="0"/>
              </a:defRPr>
            </a:lvl5pPr>
            <a:lvl6pPr marL="2514600" indent="-228600" eaLnBrk="0" fontAlgn="base" hangingPunct="0">
              <a:spcBef>
                <a:spcPct val="0"/>
              </a:spcBef>
              <a:spcAft>
                <a:spcPct val="0"/>
              </a:spcAft>
              <a:defRPr sz="4400">
                <a:solidFill>
                  <a:schemeClr val="tx1"/>
                </a:solidFill>
                <a:latin typeface="Corbel" pitchFamily="34" charset="0"/>
                <a:cs typeface="Arial" charset="0"/>
              </a:defRPr>
            </a:lvl6pPr>
            <a:lvl7pPr marL="2971800" indent="-228600" eaLnBrk="0" fontAlgn="base" hangingPunct="0">
              <a:spcBef>
                <a:spcPct val="0"/>
              </a:spcBef>
              <a:spcAft>
                <a:spcPct val="0"/>
              </a:spcAft>
              <a:defRPr sz="4400">
                <a:solidFill>
                  <a:schemeClr val="tx1"/>
                </a:solidFill>
                <a:latin typeface="Corbel" pitchFamily="34" charset="0"/>
                <a:cs typeface="Arial" charset="0"/>
              </a:defRPr>
            </a:lvl7pPr>
            <a:lvl8pPr marL="3429000" indent="-228600" eaLnBrk="0" fontAlgn="base" hangingPunct="0">
              <a:spcBef>
                <a:spcPct val="0"/>
              </a:spcBef>
              <a:spcAft>
                <a:spcPct val="0"/>
              </a:spcAft>
              <a:defRPr sz="4400">
                <a:solidFill>
                  <a:schemeClr val="tx1"/>
                </a:solidFill>
                <a:latin typeface="Corbel" pitchFamily="34" charset="0"/>
                <a:cs typeface="Arial" charset="0"/>
              </a:defRPr>
            </a:lvl8pPr>
            <a:lvl9pPr marL="3886200" indent="-228600" eaLnBrk="0" fontAlgn="base" hangingPunct="0">
              <a:spcBef>
                <a:spcPct val="0"/>
              </a:spcBef>
              <a:spcAft>
                <a:spcPct val="0"/>
              </a:spcAft>
              <a:defRPr sz="4400">
                <a:solidFill>
                  <a:schemeClr val="tx1"/>
                </a:solidFill>
                <a:latin typeface="Corbel" pitchFamily="34" charset="0"/>
                <a:cs typeface="Arial" charset="0"/>
              </a:defRPr>
            </a:lvl9pPr>
          </a:lstStyle>
          <a:p>
            <a:pPr algn="ctr"/>
            <a:r>
              <a:rPr lang="en-US" altLang="en-US" sz="1900" b="1">
                <a:latin typeface="Calibri" pitchFamily="34" charset="0"/>
                <a:cs typeface="Times New Roman" pitchFamily="18" charset="0"/>
              </a:rPr>
              <a:t>Problem</a:t>
            </a:r>
            <a:endParaRPr lang="en-US" altLang="en-US" sz="1900">
              <a:latin typeface="Calibri" pitchFamily="34" charset="0"/>
            </a:endParaRPr>
          </a:p>
        </p:txBody>
      </p:sp>
      <p:sp>
        <p:nvSpPr>
          <p:cNvPr id="23565" name="Text Box 13"/>
          <p:cNvSpPr txBox="1">
            <a:spLocks noChangeArrowheads="1"/>
          </p:cNvSpPr>
          <p:nvPr/>
        </p:nvSpPr>
        <p:spPr bwMode="auto">
          <a:xfrm>
            <a:off x="2176463" y="428625"/>
            <a:ext cx="47910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86" tIns="43243" rIns="86486" bIns="43243"/>
          <a:lstStyle>
            <a:lvl1pPr eaLnBrk="0" hangingPunct="0">
              <a:defRPr sz="4400">
                <a:solidFill>
                  <a:schemeClr val="tx1"/>
                </a:solidFill>
                <a:latin typeface="Corbel" pitchFamily="34" charset="0"/>
                <a:cs typeface="Arial" charset="0"/>
              </a:defRPr>
            </a:lvl1pPr>
            <a:lvl2pPr marL="742950" indent="-285750" eaLnBrk="0" hangingPunct="0">
              <a:defRPr sz="4400">
                <a:solidFill>
                  <a:schemeClr val="tx1"/>
                </a:solidFill>
                <a:latin typeface="Corbel" pitchFamily="34" charset="0"/>
                <a:cs typeface="Arial" charset="0"/>
              </a:defRPr>
            </a:lvl2pPr>
            <a:lvl3pPr marL="1143000" indent="-228600" eaLnBrk="0" hangingPunct="0">
              <a:defRPr sz="4400">
                <a:solidFill>
                  <a:schemeClr val="tx1"/>
                </a:solidFill>
                <a:latin typeface="Corbel" pitchFamily="34" charset="0"/>
                <a:cs typeface="Arial" charset="0"/>
              </a:defRPr>
            </a:lvl3pPr>
            <a:lvl4pPr marL="1600200" indent="-228600" eaLnBrk="0" hangingPunct="0">
              <a:defRPr sz="4400">
                <a:solidFill>
                  <a:schemeClr val="tx1"/>
                </a:solidFill>
                <a:latin typeface="Corbel" pitchFamily="34" charset="0"/>
                <a:cs typeface="Arial" charset="0"/>
              </a:defRPr>
            </a:lvl4pPr>
            <a:lvl5pPr marL="2057400" indent="-228600" eaLnBrk="0" hangingPunct="0">
              <a:defRPr sz="4400">
                <a:solidFill>
                  <a:schemeClr val="tx1"/>
                </a:solidFill>
                <a:latin typeface="Corbel" pitchFamily="34" charset="0"/>
                <a:cs typeface="Arial" charset="0"/>
              </a:defRPr>
            </a:lvl5pPr>
            <a:lvl6pPr marL="2514600" indent="-228600" eaLnBrk="0" fontAlgn="base" hangingPunct="0">
              <a:spcBef>
                <a:spcPct val="0"/>
              </a:spcBef>
              <a:spcAft>
                <a:spcPct val="0"/>
              </a:spcAft>
              <a:defRPr sz="4400">
                <a:solidFill>
                  <a:schemeClr val="tx1"/>
                </a:solidFill>
                <a:latin typeface="Corbel" pitchFamily="34" charset="0"/>
                <a:cs typeface="Arial" charset="0"/>
              </a:defRPr>
            </a:lvl6pPr>
            <a:lvl7pPr marL="2971800" indent="-228600" eaLnBrk="0" fontAlgn="base" hangingPunct="0">
              <a:spcBef>
                <a:spcPct val="0"/>
              </a:spcBef>
              <a:spcAft>
                <a:spcPct val="0"/>
              </a:spcAft>
              <a:defRPr sz="4400">
                <a:solidFill>
                  <a:schemeClr val="tx1"/>
                </a:solidFill>
                <a:latin typeface="Corbel" pitchFamily="34" charset="0"/>
                <a:cs typeface="Arial" charset="0"/>
              </a:defRPr>
            </a:lvl7pPr>
            <a:lvl8pPr marL="3429000" indent="-228600" eaLnBrk="0" fontAlgn="base" hangingPunct="0">
              <a:spcBef>
                <a:spcPct val="0"/>
              </a:spcBef>
              <a:spcAft>
                <a:spcPct val="0"/>
              </a:spcAft>
              <a:defRPr sz="4400">
                <a:solidFill>
                  <a:schemeClr val="tx1"/>
                </a:solidFill>
                <a:latin typeface="Corbel" pitchFamily="34" charset="0"/>
                <a:cs typeface="Arial" charset="0"/>
              </a:defRPr>
            </a:lvl8pPr>
            <a:lvl9pPr marL="3886200" indent="-228600" eaLnBrk="0" fontAlgn="base" hangingPunct="0">
              <a:spcBef>
                <a:spcPct val="0"/>
              </a:spcBef>
              <a:spcAft>
                <a:spcPct val="0"/>
              </a:spcAft>
              <a:defRPr sz="4400">
                <a:solidFill>
                  <a:schemeClr val="tx1"/>
                </a:solidFill>
                <a:latin typeface="Corbel" pitchFamily="34" charset="0"/>
                <a:cs typeface="Arial" charset="0"/>
              </a:defRPr>
            </a:lvl9pPr>
          </a:lstStyle>
          <a:p>
            <a:pPr algn="ctr"/>
            <a:r>
              <a:rPr lang="en-US" altLang="en-US" sz="2300">
                <a:latin typeface="Calibri" pitchFamily="34" charset="0"/>
              </a:rPr>
              <a:t>Your vision for the community, state, society.  A sense of the purpose and goal that drives you to seek the change you are working for.  Your aspiration and inspiration.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65"/>
                                        </p:tgtEl>
                                        <p:attrNameLst>
                                          <p:attrName>style.visibility</p:attrName>
                                        </p:attrNameLst>
                                      </p:cBhvr>
                                      <p:to>
                                        <p:strVal val="visible"/>
                                      </p:to>
                                    </p:set>
                                    <p:animEffect transition="in" filter="fade">
                                      <p:cBhvr>
                                        <p:cTn id="7" dur="2000"/>
                                        <p:tgtEl>
                                          <p:spTgt spid="235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9"/>
                                        </p:tgtEl>
                                        <p:attrNameLst>
                                          <p:attrName>style.visibility</p:attrName>
                                        </p:attrNameLst>
                                      </p:cBhvr>
                                      <p:to>
                                        <p:strVal val="visible"/>
                                      </p:to>
                                    </p:set>
                                    <p:animEffect transition="in" filter="fade">
                                      <p:cBhvr>
                                        <p:cTn id="12" dur="2000"/>
                                        <p:tgtEl>
                                          <p:spTgt spid="235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61"/>
                                        </p:tgtEl>
                                        <p:attrNameLst>
                                          <p:attrName>style.visibility</p:attrName>
                                        </p:attrNameLst>
                                      </p:cBhvr>
                                      <p:to>
                                        <p:strVal val="visible"/>
                                      </p:to>
                                    </p:set>
                                    <p:animEffect transition="in" filter="fade">
                                      <p:cBhvr>
                                        <p:cTn id="17" dur="2000"/>
                                        <p:tgtEl>
                                          <p:spTgt spid="2356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560"/>
                                        </p:tgtEl>
                                        <p:attrNameLst>
                                          <p:attrName>style.visibility</p:attrName>
                                        </p:attrNameLst>
                                      </p:cBhvr>
                                      <p:to>
                                        <p:strVal val="visible"/>
                                      </p:to>
                                    </p:set>
                                    <p:animEffect transition="in" filter="fade">
                                      <p:cBhvr>
                                        <p:cTn id="22" dur="2000"/>
                                        <p:tgtEl>
                                          <p:spTgt spid="23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9" grpId="0"/>
      <p:bldP spid="23560" grpId="0"/>
      <p:bldP spid="23561" grpId="0"/>
      <p:bldP spid="2356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dobe Acrobat Standard - [Foreclosure.pdf]"/>
          <p:cNvPicPr>
            <a:picLocks noChangeAspect="1"/>
          </p:cNvPicPr>
          <p:nvPr/>
        </p:nvPicPr>
        <p:blipFill rotWithShape="1">
          <a:blip r:embed="rId2">
            <a:extLst>
              <a:ext uri="{28A0092B-C50C-407E-A947-70E740481C1C}">
                <a14:useLocalDpi xmlns:a14="http://schemas.microsoft.com/office/drawing/2010/main" val="0"/>
              </a:ext>
            </a:extLst>
          </a:blip>
          <a:srcRect l="4912" t="14158" r="3689" b="31470"/>
          <a:stretch/>
        </p:blipFill>
        <p:spPr>
          <a:xfrm>
            <a:off x="139653" y="1676400"/>
            <a:ext cx="7251747" cy="4599039"/>
          </a:xfrm>
          <a:prstGeom prst="rect">
            <a:avLst/>
          </a:prstGeom>
        </p:spPr>
      </p:pic>
      <p:sp>
        <p:nvSpPr>
          <p:cNvPr id="3" name="Rectangular Callout 2"/>
          <p:cNvSpPr/>
          <p:nvPr/>
        </p:nvSpPr>
        <p:spPr>
          <a:xfrm>
            <a:off x="6781800" y="2286000"/>
            <a:ext cx="1600200" cy="457200"/>
          </a:xfrm>
          <a:prstGeom prst="wedgeRectCallout">
            <a:avLst>
              <a:gd name="adj1" fmla="val -82348"/>
              <a:gd name="adj2" fmla="val 16142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Vision/Values</a:t>
            </a:r>
            <a:endParaRPr lang="en-US" sz="1800" dirty="0">
              <a:solidFill>
                <a:schemeClr val="tx1"/>
              </a:solidFill>
            </a:endParaRPr>
          </a:p>
        </p:txBody>
      </p:sp>
      <p:sp>
        <p:nvSpPr>
          <p:cNvPr id="4" name="Rectangular Callout 3"/>
          <p:cNvSpPr/>
          <p:nvPr/>
        </p:nvSpPr>
        <p:spPr>
          <a:xfrm>
            <a:off x="7030065" y="3518719"/>
            <a:ext cx="1600200" cy="457200"/>
          </a:xfrm>
          <a:prstGeom prst="wedgeRectCallout">
            <a:avLst>
              <a:gd name="adj1" fmla="val -82348"/>
              <a:gd name="adj2" fmla="val 13346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Problem</a:t>
            </a:r>
            <a:endParaRPr lang="en-US" sz="2000" dirty="0">
              <a:solidFill>
                <a:schemeClr val="tx1"/>
              </a:solidFill>
            </a:endParaRPr>
          </a:p>
        </p:txBody>
      </p:sp>
      <p:sp>
        <p:nvSpPr>
          <p:cNvPr id="5" name="Rectangular Callout 4"/>
          <p:cNvSpPr/>
          <p:nvPr/>
        </p:nvSpPr>
        <p:spPr>
          <a:xfrm>
            <a:off x="7205816" y="5257800"/>
            <a:ext cx="1600200" cy="457200"/>
          </a:xfrm>
          <a:prstGeom prst="wedgeRectCallout">
            <a:avLst>
              <a:gd name="adj1" fmla="val -90950"/>
              <a:gd name="adj2" fmla="val 10121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Solution</a:t>
            </a:r>
            <a:endParaRPr lang="en-US" sz="2000" dirty="0">
              <a:solidFill>
                <a:schemeClr val="tx1"/>
              </a:solidFill>
            </a:endParaRPr>
          </a:p>
        </p:txBody>
      </p:sp>
      <p:sp>
        <p:nvSpPr>
          <p:cNvPr id="6" name="Title 5"/>
          <p:cNvSpPr>
            <a:spLocks noGrp="1"/>
          </p:cNvSpPr>
          <p:nvPr>
            <p:ph type="title"/>
          </p:nvPr>
        </p:nvSpPr>
        <p:spPr/>
        <p:txBody>
          <a:bodyPr/>
          <a:lstStyle/>
          <a:p>
            <a:r>
              <a:rPr lang="en-US" dirty="0" smtClean="0"/>
              <a:t>Making it Easy</a:t>
            </a:r>
            <a:endParaRPr lang="en-US" dirty="0"/>
          </a:p>
        </p:txBody>
      </p:sp>
    </p:spTree>
    <p:extLst>
      <p:ext uri="{BB962C8B-B14F-4D97-AF65-F5344CB8AC3E}">
        <p14:creationId xmlns:p14="http://schemas.microsoft.com/office/powerpoint/2010/main" val="21438129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dobe Acrobat Standard - [Foreclosure.pdf]"/>
          <p:cNvPicPr>
            <a:picLocks noChangeAspect="1"/>
          </p:cNvPicPr>
          <p:nvPr/>
        </p:nvPicPr>
        <p:blipFill rotWithShape="1">
          <a:blip r:embed="rId2">
            <a:extLst>
              <a:ext uri="{28A0092B-C50C-407E-A947-70E740481C1C}">
                <a14:useLocalDpi xmlns:a14="http://schemas.microsoft.com/office/drawing/2010/main" val="0"/>
              </a:ext>
            </a:extLst>
          </a:blip>
          <a:srcRect l="7969" t="57348" r="6288" b="8530"/>
          <a:stretch/>
        </p:blipFill>
        <p:spPr>
          <a:xfrm>
            <a:off x="41787" y="2300748"/>
            <a:ext cx="8262252" cy="3505200"/>
          </a:xfrm>
          <a:prstGeom prst="rect">
            <a:avLst/>
          </a:prstGeom>
        </p:spPr>
      </p:pic>
      <p:sp>
        <p:nvSpPr>
          <p:cNvPr id="3" name="Rectangular Callout 2"/>
          <p:cNvSpPr/>
          <p:nvPr/>
        </p:nvSpPr>
        <p:spPr>
          <a:xfrm>
            <a:off x="7479358" y="2514600"/>
            <a:ext cx="1600200" cy="457200"/>
          </a:xfrm>
          <a:prstGeom prst="wedgeRectCallout">
            <a:avLst>
              <a:gd name="adj1" fmla="val -90950"/>
              <a:gd name="adj2" fmla="val 10121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Solution</a:t>
            </a:r>
            <a:endParaRPr lang="en-US" sz="2000" dirty="0">
              <a:solidFill>
                <a:schemeClr val="tx1"/>
              </a:solidFill>
            </a:endParaRPr>
          </a:p>
        </p:txBody>
      </p:sp>
      <p:sp>
        <p:nvSpPr>
          <p:cNvPr id="4" name="Rectangular Callout 3"/>
          <p:cNvSpPr/>
          <p:nvPr/>
        </p:nvSpPr>
        <p:spPr>
          <a:xfrm>
            <a:off x="7416145" y="5796115"/>
            <a:ext cx="1600200" cy="457200"/>
          </a:xfrm>
          <a:prstGeom prst="wedgeRectCallout">
            <a:avLst>
              <a:gd name="adj1" fmla="val -67601"/>
              <a:gd name="adj2" fmla="val -15470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Vision/Values</a:t>
            </a:r>
            <a:endParaRPr lang="en-US" sz="1600" dirty="0">
              <a:solidFill>
                <a:schemeClr val="tx1"/>
              </a:solidFill>
            </a:endParaRPr>
          </a:p>
        </p:txBody>
      </p:sp>
      <p:sp>
        <p:nvSpPr>
          <p:cNvPr id="5" name="Title 4"/>
          <p:cNvSpPr>
            <a:spLocks noGrp="1"/>
          </p:cNvSpPr>
          <p:nvPr>
            <p:ph type="title"/>
          </p:nvPr>
        </p:nvSpPr>
        <p:spPr/>
        <p:txBody>
          <a:bodyPr/>
          <a:lstStyle/>
          <a:p>
            <a:r>
              <a:rPr lang="en-US" dirty="0" smtClean="0"/>
              <a:t>Making it Easy</a:t>
            </a:r>
            <a:endParaRPr lang="en-US" dirty="0"/>
          </a:p>
        </p:txBody>
      </p:sp>
      <p:sp>
        <p:nvSpPr>
          <p:cNvPr id="6" name="Rectangular Callout 5"/>
          <p:cNvSpPr/>
          <p:nvPr/>
        </p:nvSpPr>
        <p:spPr>
          <a:xfrm>
            <a:off x="762000" y="1600200"/>
            <a:ext cx="1600200" cy="457200"/>
          </a:xfrm>
          <a:prstGeom prst="wedgeRectCallout">
            <a:avLst>
              <a:gd name="adj1" fmla="val -9230"/>
              <a:gd name="adj2" fmla="val 12056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Say this!</a:t>
            </a:r>
            <a:endParaRPr lang="en-US" sz="2000" dirty="0">
              <a:solidFill>
                <a:schemeClr val="tx1"/>
              </a:solidFill>
            </a:endParaRPr>
          </a:p>
        </p:txBody>
      </p:sp>
    </p:spTree>
    <p:extLst>
      <p:ext uri="{BB962C8B-B14F-4D97-AF65-F5344CB8AC3E}">
        <p14:creationId xmlns:p14="http://schemas.microsoft.com/office/powerpoint/2010/main" val="9442933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lIns="90487" tIns="44450" rIns="90487" bIns="44450" anchor="t"/>
          <a:lstStyle/>
          <a:p>
            <a:pPr eaLnBrk="1" fontAlgn="auto" hangingPunct="1">
              <a:spcAft>
                <a:spcPts val="0"/>
              </a:spcAft>
              <a:defRPr/>
            </a:pPr>
            <a:r>
              <a:rPr lang="en-US" altLang="en-US" dirty="0" smtClean="0">
                <a:solidFill>
                  <a:schemeClr val="accent1">
                    <a:satMod val="150000"/>
                  </a:schemeClr>
                </a:solidFill>
              </a:rPr>
              <a:t>Writing a Letter to the Editor</a:t>
            </a:r>
            <a:endParaRPr lang="en-US" altLang="en-US" dirty="0" smtClean="0">
              <a:solidFill>
                <a:schemeClr val="tx1"/>
              </a:solidFill>
            </a:endParaRPr>
          </a:p>
        </p:txBody>
      </p:sp>
      <p:sp>
        <p:nvSpPr>
          <p:cNvPr id="18435" name="Rectangle 3"/>
          <p:cNvSpPr>
            <a:spLocks noGrp="1" noChangeArrowheads="1"/>
          </p:cNvSpPr>
          <p:nvPr>
            <p:ph idx="1"/>
          </p:nvPr>
        </p:nvSpPr>
        <p:spPr>
          <a:xfrm>
            <a:off x="228600" y="1447800"/>
            <a:ext cx="8458200" cy="5257800"/>
          </a:xfrm>
        </p:spPr>
        <p:txBody>
          <a:bodyPr lIns="90487" tIns="44450" rIns="90487" bIns="44450" rtlCol="0">
            <a:normAutofit fontScale="92500" lnSpcReduction="20000"/>
          </a:bodyPr>
          <a:lstStyle/>
          <a:p>
            <a:pPr marL="406400" indent="-406400" eaLnBrk="1" fontAlgn="auto" hangingPunct="1">
              <a:spcBef>
                <a:spcPts val="0"/>
              </a:spcBef>
              <a:spcAft>
                <a:spcPct val="20000"/>
              </a:spcAft>
              <a:buFont typeface="Wingdings 2"/>
              <a:buChar char=""/>
              <a:defRPr/>
            </a:pPr>
            <a:r>
              <a:rPr lang="en-US" altLang="en-US" dirty="0" smtClean="0"/>
              <a:t>Keep it short: 3 to 4 paragraphs (150-250 words; check requirements)</a:t>
            </a:r>
          </a:p>
          <a:p>
            <a:pPr marL="406400" indent="-406400" eaLnBrk="1" fontAlgn="auto" hangingPunct="1">
              <a:spcBef>
                <a:spcPts val="0"/>
              </a:spcBef>
              <a:spcAft>
                <a:spcPct val="20000"/>
              </a:spcAft>
              <a:buFont typeface="Wingdings 2"/>
              <a:buChar char=""/>
              <a:defRPr/>
            </a:pPr>
            <a:r>
              <a:rPr lang="en-US" altLang="en-US" dirty="0" smtClean="0"/>
              <a:t>Respond quickly </a:t>
            </a:r>
          </a:p>
          <a:p>
            <a:pPr marL="406400" indent="-406400" eaLnBrk="1" fontAlgn="auto" hangingPunct="1">
              <a:spcBef>
                <a:spcPts val="0"/>
              </a:spcBef>
              <a:spcAft>
                <a:spcPct val="20000"/>
              </a:spcAft>
              <a:buFont typeface="Wingdings 2"/>
              <a:buChar char=""/>
              <a:defRPr/>
            </a:pPr>
            <a:r>
              <a:rPr lang="en-US" altLang="en-US" dirty="0" smtClean="0"/>
              <a:t>Mention the reason for the letter in the first sentence</a:t>
            </a:r>
          </a:p>
          <a:p>
            <a:pPr marL="406400" indent="-406400" eaLnBrk="1" fontAlgn="auto" hangingPunct="1">
              <a:spcBef>
                <a:spcPts val="0"/>
              </a:spcBef>
              <a:spcAft>
                <a:spcPct val="20000"/>
              </a:spcAft>
              <a:buFont typeface="Wingdings 2"/>
              <a:buChar char=""/>
              <a:defRPr/>
            </a:pPr>
            <a:r>
              <a:rPr lang="en-US" altLang="en-US" dirty="0" smtClean="0"/>
              <a:t>Limit the contents to 1 or 2 key points</a:t>
            </a:r>
          </a:p>
          <a:p>
            <a:pPr marL="406400" indent="-406400" eaLnBrk="1" fontAlgn="auto" hangingPunct="1">
              <a:spcBef>
                <a:spcPts val="0"/>
              </a:spcBef>
              <a:spcAft>
                <a:spcPct val="20000"/>
              </a:spcAft>
              <a:buFont typeface="Wingdings 2"/>
              <a:buChar char=""/>
              <a:defRPr/>
            </a:pPr>
            <a:r>
              <a:rPr lang="en-US" altLang="en-US" dirty="0" smtClean="0"/>
              <a:t>Say why it matters (Values), specify what needs to be done (Policy), and ask those with the power to make it happen to act (Responsibility)</a:t>
            </a:r>
          </a:p>
          <a:p>
            <a:pPr marL="406400" indent="-406400" eaLnBrk="1" fontAlgn="auto" hangingPunct="1">
              <a:spcBef>
                <a:spcPts val="0"/>
              </a:spcBef>
              <a:spcAft>
                <a:spcPct val="20000"/>
              </a:spcAft>
              <a:buFont typeface="Wingdings 2"/>
              <a:buChar char=""/>
              <a:defRPr/>
            </a:pPr>
            <a:r>
              <a:rPr lang="en-US" altLang="en-US" dirty="0" smtClean="0"/>
              <a:t>Use framed messages, social math, and simplifying models</a:t>
            </a:r>
          </a:p>
          <a:p>
            <a:pPr marL="406400" indent="-406400" eaLnBrk="1" fontAlgn="auto" hangingPunct="1">
              <a:spcBef>
                <a:spcPts val="0"/>
              </a:spcBef>
              <a:spcAft>
                <a:spcPct val="20000"/>
              </a:spcAft>
              <a:buFont typeface="Wingdings 2"/>
              <a:buChar char=""/>
              <a:defRPr/>
            </a:pPr>
            <a:r>
              <a:rPr lang="en-US" altLang="en-US" dirty="0" smtClean="0"/>
              <a:t>Include name, address, &amp; phone number</a:t>
            </a:r>
          </a:p>
        </p:txBody>
      </p:sp>
      <p:sp>
        <p:nvSpPr>
          <p:cNvPr id="130052" name="TextBox 5"/>
          <p:cNvSpPr txBox="1">
            <a:spLocks noChangeArrowheads="1"/>
          </p:cNvSpPr>
          <p:nvPr/>
        </p:nvSpPr>
        <p:spPr bwMode="auto">
          <a:xfrm>
            <a:off x="6705600" y="6477000"/>
            <a:ext cx="3200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Corbel" pitchFamily="34" charset="0"/>
                <a:cs typeface="Arial" charset="0"/>
              </a:defRPr>
            </a:lvl1pPr>
            <a:lvl2pPr marL="742950" indent="-285750" eaLnBrk="0" hangingPunct="0">
              <a:defRPr sz="4400">
                <a:solidFill>
                  <a:schemeClr val="tx1"/>
                </a:solidFill>
                <a:latin typeface="Corbel" pitchFamily="34" charset="0"/>
                <a:cs typeface="Arial" charset="0"/>
              </a:defRPr>
            </a:lvl2pPr>
            <a:lvl3pPr marL="1143000" indent="-228600" eaLnBrk="0" hangingPunct="0">
              <a:defRPr sz="4400">
                <a:solidFill>
                  <a:schemeClr val="tx1"/>
                </a:solidFill>
                <a:latin typeface="Corbel" pitchFamily="34" charset="0"/>
                <a:cs typeface="Arial" charset="0"/>
              </a:defRPr>
            </a:lvl3pPr>
            <a:lvl4pPr marL="1600200" indent="-228600" eaLnBrk="0" hangingPunct="0">
              <a:defRPr sz="4400">
                <a:solidFill>
                  <a:schemeClr val="tx1"/>
                </a:solidFill>
                <a:latin typeface="Corbel" pitchFamily="34" charset="0"/>
                <a:cs typeface="Arial" charset="0"/>
              </a:defRPr>
            </a:lvl4pPr>
            <a:lvl5pPr marL="2057400" indent="-228600" eaLnBrk="0" hangingPunct="0">
              <a:defRPr sz="4400">
                <a:solidFill>
                  <a:schemeClr val="tx1"/>
                </a:solidFill>
                <a:latin typeface="Corbel" pitchFamily="34" charset="0"/>
                <a:cs typeface="Arial" charset="0"/>
              </a:defRPr>
            </a:lvl5pPr>
            <a:lvl6pPr marL="2514600" indent="-228600" eaLnBrk="0" fontAlgn="base" hangingPunct="0">
              <a:spcBef>
                <a:spcPct val="0"/>
              </a:spcBef>
              <a:spcAft>
                <a:spcPct val="0"/>
              </a:spcAft>
              <a:defRPr sz="4400">
                <a:solidFill>
                  <a:schemeClr val="tx1"/>
                </a:solidFill>
                <a:latin typeface="Corbel" pitchFamily="34" charset="0"/>
                <a:cs typeface="Arial" charset="0"/>
              </a:defRPr>
            </a:lvl6pPr>
            <a:lvl7pPr marL="2971800" indent="-228600" eaLnBrk="0" fontAlgn="base" hangingPunct="0">
              <a:spcBef>
                <a:spcPct val="0"/>
              </a:spcBef>
              <a:spcAft>
                <a:spcPct val="0"/>
              </a:spcAft>
              <a:defRPr sz="4400">
                <a:solidFill>
                  <a:schemeClr val="tx1"/>
                </a:solidFill>
                <a:latin typeface="Corbel" pitchFamily="34" charset="0"/>
                <a:cs typeface="Arial" charset="0"/>
              </a:defRPr>
            </a:lvl7pPr>
            <a:lvl8pPr marL="3429000" indent="-228600" eaLnBrk="0" fontAlgn="base" hangingPunct="0">
              <a:spcBef>
                <a:spcPct val="0"/>
              </a:spcBef>
              <a:spcAft>
                <a:spcPct val="0"/>
              </a:spcAft>
              <a:defRPr sz="4400">
                <a:solidFill>
                  <a:schemeClr val="tx1"/>
                </a:solidFill>
                <a:latin typeface="Corbel" pitchFamily="34" charset="0"/>
                <a:cs typeface="Arial" charset="0"/>
              </a:defRPr>
            </a:lvl8pPr>
            <a:lvl9pPr marL="3886200" indent="-228600" eaLnBrk="0" fontAlgn="base" hangingPunct="0">
              <a:spcBef>
                <a:spcPct val="0"/>
              </a:spcBef>
              <a:spcAft>
                <a:spcPct val="0"/>
              </a:spcAft>
              <a:defRPr sz="4400">
                <a:solidFill>
                  <a:schemeClr val="tx1"/>
                </a:solidFill>
                <a:latin typeface="Corbel" pitchFamily="34" charset="0"/>
                <a:cs typeface="Arial" charset="0"/>
              </a:defRPr>
            </a:lvl9pPr>
          </a:lstStyle>
          <a:p>
            <a:pPr eaLnBrk="1" hangingPunct="1"/>
            <a:r>
              <a:rPr lang="en-US" altLang="en-US" sz="1000"/>
              <a:t>Adapted  from BMSG</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0" y="5486400"/>
            <a:ext cx="91440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Corbel" pitchFamily="34" charset="0"/>
                <a:ea typeface="ＭＳ Ｐゴシック" charset="-128"/>
              </a:defRPr>
            </a:lvl1pPr>
            <a:lvl2pPr marL="742950" indent="-285750" eaLnBrk="0" hangingPunct="0">
              <a:defRPr sz="4400">
                <a:solidFill>
                  <a:schemeClr val="tx1"/>
                </a:solidFill>
                <a:latin typeface="Corbel" pitchFamily="34" charset="0"/>
                <a:ea typeface="ＭＳ Ｐゴシック" charset="-128"/>
              </a:defRPr>
            </a:lvl2pPr>
            <a:lvl3pPr marL="1143000" indent="-228600" eaLnBrk="0" hangingPunct="0">
              <a:defRPr sz="4400">
                <a:solidFill>
                  <a:schemeClr val="tx1"/>
                </a:solidFill>
                <a:latin typeface="Corbel" pitchFamily="34" charset="0"/>
                <a:ea typeface="ＭＳ Ｐゴシック" charset="-128"/>
              </a:defRPr>
            </a:lvl3pPr>
            <a:lvl4pPr marL="1600200" indent="-228600" eaLnBrk="0" hangingPunct="0">
              <a:defRPr sz="4400">
                <a:solidFill>
                  <a:schemeClr val="tx1"/>
                </a:solidFill>
                <a:latin typeface="Corbel" pitchFamily="34" charset="0"/>
                <a:ea typeface="ＭＳ Ｐゴシック" charset="-128"/>
              </a:defRPr>
            </a:lvl4pPr>
            <a:lvl5pPr marL="2057400" indent="-228600" eaLnBrk="0" hangingPunct="0">
              <a:defRPr sz="4400">
                <a:solidFill>
                  <a:schemeClr val="tx1"/>
                </a:solidFill>
                <a:latin typeface="Corbel" pitchFamily="34" charset="0"/>
                <a:ea typeface="ＭＳ Ｐゴシック" charset="-128"/>
              </a:defRPr>
            </a:lvl5pPr>
            <a:lvl6pPr marL="2514600" indent="-228600" eaLnBrk="0" fontAlgn="base" hangingPunct="0">
              <a:spcBef>
                <a:spcPct val="0"/>
              </a:spcBef>
              <a:spcAft>
                <a:spcPct val="0"/>
              </a:spcAft>
              <a:defRPr sz="4400">
                <a:solidFill>
                  <a:schemeClr val="tx1"/>
                </a:solidFill>
                <a:latin typeface="Corbel" pitchFamily="34" charset="0"/>
                <a:ea typeface="ＭＳ Ｐゴシック" charset="-128"/>
              </a:defRPr>
            </a:lvl6pPr>
            <a:lvl7pPr marL="2971800" indent="-228600" eaLnBrk="0" fontAlgn="base" hangingPunct="0">
              <a:spcBef>
                <a:spcPct val="0"/>
              </a:spcBef>
              <a:spcAft>
                <a:spcPct val="0"/>
              </a:spcAft>
              <a:defRPr sz="4400">
                <a:solidFill>
                  <a:schemeClr val="tx1"/>
                </a:solidFill>
                <a:latin typeface="Corbel" pitchFamily="34" charset="0"/>
                <a:ea typeface="ＭＳ Ｐゴシック" charset="-128"/>
              </a:defRPr>
            </a:lvl7pPr>
            <a:lvl8pPr marL="3429000" indent="-228600" eaLnBrk="0" fontAlgn="base" hangingPunct="0">
              <a:spcBef>
                <a:spcPct val="0"/>
              </a:spcBef>
              <a:spcAft>
                <a:spcPct val="0"/>
              </a:spcAft>
              <a:defRPr sz="4400">
                <a:solidFill>
                  <a:schemeClr val="tx1"/>
                </a:solidFill>
                <a:latin typeface="Corbel" pitchFamily="34" charset="0"/>
                <a:ea typeface="ＭＳ Ｐゴシック" charset="-128"/>
              </a:defRPr>
            </a:lvl8pPr>
            <a:lvl9pPr marL="3886200" indent="-228600" eaLnBrk="0" fontAlgn="base" hangingPunct="0">
              <a:spcBef>
                <a:spcPct val="0"/>
              </a:spcBef>
              <a:spcAft>
                <a:spcPct val="0"/>
              </a:spcAft>
              <a:defRPr sz="4400">
                <a:solidFill>
                  <a:schemeClr val="tx1"/>
                </a:solidFill>
                <a:latin typeface="Corbel" pitchFamily="34" charset="0"/>
                <a:ea typeface="ＭＳ Ｐゴシック" charset="-128"/>
              </a:defRPr>
            </a:lvl9pPr>
          </a:lstStyle>
          <a:p>
            <a:pPr algn="ctr"/>
            <a:r>
              <a:rPr lang="en-US" altLang="en-US" sz="3400" b="1">
                <a:solidFill>
                  <a:schemeClr val="bg1"/>
                </a:solidFill>
              </a:rPr>
              <a:t>We need to change the terrain on which discussions about our issues occur</a:t>
            </a:r>
          </a:p>
        </p:txBody>
      </p:sp>
      <p:pic>
        <p:nvPicPr>
          <p:cNvPr id="64515" name="Picture 3" descr="drought"/>
          <p:cNvPicPr>
            <a:picLocks noChangeAspect="1" noChangeArrowheads="1"/>
          </p:cNvPicPr>
          <p:nvPr/>
        </p:nvPicPr>
        <p:blipFill>
          <a:blip r:embed="rId3">
            <a:extLst>
              <a:ext uri="{28A0092B-C50C-407E-A947-70E740481C1C}">
                <a14:useLocalDpi xmlns:a14="http://schemas.microsoft.com/office/drawing/2010/main" val="0"/>
              </a:ext>
            </a:extLst>
          </a:blip>
          <a:srcRect b="8972"/>
          <a:stretch>
            <a:fillRect/>
          </a:stretch>
        </p:blipFill>
        <p:spPr bwMode="auto">
          <a:xfrm>
            <a:off x="0" y="0"/>
            <a:ext cx="9144000"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2036" name="Picture 4" descr="2640683032_fcc836524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6350"/>
            <a:ext cx="9267825"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12036"/>
                                        </p:tgtEl>
                                        <p:attrNameLst>
                                          <p:attrName>style.visibility</p:attrName>
                                        </p:attrNameLst>
                                      </p:cBhvr>
                                      <p:to>
                                        <p:strVal val="visible"/>
                                      </p:to>
                                    </p:set>
                                    <p:animEffect transition="in" filter="fade">
                                      <p:cBhvr>
                                        <p:cTn id="7" dur="3000"/>
                                        <p:tgtEl>
                                          <p:spTgt spid="812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4578" name="Title 8"/>
          <p:cNvSpPr>
            <a:spLocks noGrp="1"/>
          </p:cNvSpPr>
          <p:nvPr>
            <p:ph type="title"/>
          </p:nvPr>
        </p:nvSpPr>
        <p:spPr>
          <a:xfrm>
            <a:off x="381000" y="228600"/>
            <a:ext cx="8229600" cy="1143000"/>
          </a:xfrm>
        </p:spPr>
        <p:txBody>
          <a:bodyPr>
            <a:normAutofit fontScale="90000"/>
          </a:bodyPr>
          <a:lstStyle/>
          <a:p>
            <a:pPr fontAlgn="auto">
              <a:spcAft>
                <a:spcPts val="0"/>
              </a:spcAft>
              <a:defRPr/>
            </a:pPr>
            <a:r>
              <a:rPr lang="en-US" b="1" dirty="0">
                <a:solidFill>
                  <a:srgbClr val="FFFF00"/>
                </a:solidFill>
                <a:latin typeface="Trebuchet MS" charset="0"/>
              </a:rPr>
              <a:t>Safety Phrases and Pivot Phrases</a:t>
            </a:r>
          </a:p>
        </p:txBody>
      </p:sp>
      <p:sp>
        <p:nvSpPr>
          <p:cNvPr id="18435" name="Content Placeholder 9"/>
          <p:cNvSpPr>
            <a:spLocks noGrp="1"/>
          </p:cNvSpPr>
          <p:nvPr>
            <p:ph sz="half" idx="1"/>
          </p:nvPr>
        </p:nvSpPr>
        <p:spPr>
          <a:xfrm>
            <a:off x="320524" y="1524001"/>
            <a:ext cx="4038298" cy="4624090"/>
          </a:xfrm>
        </p:spPr>
        <p:txBody>
          <a:bodyPr/>
          <a:lstStyle/>
          <a:p>
            <a:pPr algn="ctr">
              <a:buFontTx/>
              <a:buNone/>
            </a:pPr>
            <a:r>
              <a:rPr lang="en-US" altLang="en-US" b="1" smtClean="0">
                <a:latin typeface="Calibri" pitchFamily="34" charset="0"/>
              </a:rPr>
              <a:t>Safety Phrase</a:t>
            </a:r>
          </a:p>
          <a:p>
            <a:pPr>
              <a:buFontTx/>
              <a:buNone/>
            </a:pPr>
            <a:endParaRPr lang="en-US" altLang="en-US" sz="800">
              <a:latin typeface="Calibri" pitchFamily="34" charset="0"/>
            </a:endParaRPr>
          </a:p>
          <a:p>
            <a:pPr>
              <a:buFontTx/>
              <a:buNone/>
            </a:pPr>
            <a:r>
              <a:rPr lang="en-US" altLang="en-US" smtClean="0">
                <a:latin typeface="Calibri" pitchFamily="34" charset="0"/>
              </a:rPr>
              <a:t>	To have “on reserve” in the event that you get tangled or forget where you were headed; a phrase that will always bring you back to your main point.</a:t>
            </a:r>
          </a:p>
        </p:txBody>
      </p:sp>
      <p:sp>
        <p:nvSpPr>
          <p:cNvPr id="11" name="Content Placeholder 10"/>
          <p:cNvSpPr>
            <a:spLocks noGrp="1"/>
          </p:cNvSpPr>
          <p:nvPr>
            <p:ph sz="half" idx="2"/>
          </p:nvPr>
        </p:nvSpPr>
        <p:spPr>
          <a:xfrm>
            <a:off x="4647595" y="1524001"/>
            <a:ext cx="4039810" cy="4624090"/>
          </a:xfrm>
        </p:spPr>
        <p:txBody>
          <a:bodyPr rtlCol="0">
            <a:normAutofit/>
          </a:bodyPr>
          <a:lstStyle/>
          <a:p>
            <a:pPr marL="365695" indent="-255986" algn="ctr" fontAlgn="auto">
              <a:spcBef>
                <a:spcPts val="0"/>
              </a:spcBef>
              <a:spcAft>
                <a:spcPts val="0"/>
              </a:spcAft>
              <a:buClr>
                <a:schemeClr val="accent3"/>
              </a:buClr>
              <a:buNone/>
              <a:defRPr/>
            </a:pPr>
            <a:r>
              <a:rPr lang="en-US" b="1" dirty="0" smtClean="0">
                <a:latin typeface="Calibri"/>
                <a:cs typeface="Calibri"/>
              </a:rPr>
              <a:t>Pivot Phrase</a:t>
            </a:r>
          </a:p>
          <a:p>
            <a:pPr marL="365695" indent="-255986" algn="ctr" fontAlgn="auto">
              <a:spcBef>
                <a:spcPts val="0"/>
              </a:spcBef>
              <a:spcAft>
                <a:spcPts val="0"/>
              </a:spcAft>
              <a:buClr>
                <a:schemeClr val="accent3"/>
              </a:buClr>
              <a:buNone/>
              <a:defRPr/>
            </a:pPr>
            <a:endParaRPr lang="en-US" sz="800" dirty="0">
              <a:latin typeface="Calibri"/>
              <a:cs typeface="Calibri"/>
            </a:endParaRPr>
          </a:p>
          <a:p>
            <a:pPr marL="117454" indent="1588" fontAlgn="auto">
              <a:spcBef>
                <a:spcPts val="0"/>
              </a:spcBef>
              <a:spcAft>
                <a:spcPts val="0"/>
              </a:spcAft>
              <a:buClr>
                <a:schemeClr val="accent3"/>
              </a:buClr>
              <a:buNone/>
              <a:defRPr/>
            </a:pPr>
            <a:r>
              <a:rPr lang="en-US" dirty="0" smtClean="0">
                <a:latin typeface="Calibri"/>
                <a:cs typeface="Calibri"/>
              </a:rPr>
              <a:t>When the dialogue is headed off-point, a phrase that will transition back to the direction you were initially headed.  Acknowledge without reinforcing the opposing frame, and redirect.</a:t>
            </a:r>
            <a:endParaRPr lang="en-US" dirty="0">
              <a:latin typeface="Calibri"/>
              <a:cs typeface="Calibri"/>
            </a:endParaRPr>
          </a:p>
        </p:txBody>
      </p:sp>
      <p:sp>
        <p:nvSpPr>
          <p:cNvPr id="18437" name="TextBox 11"/>
          <p:cNvSpPr txBox="1">
            <a:spLocks noChangeArrowheads="1"/>
          </p:cNvSpPr>
          <p:nvPr/>
        </p:nvSpPr>
        <p:spPr bwMode="auto">
          <a:xfrm>
            <a:off x="609298" y="5790903"/>
            <a:ext cx="8306405" cy="83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defTabSz="482600" eaLnBrk="0" hangingPunct="0">
              <a:defRPr>
                <a:solidFill>
                  <a:schemeClr val="tx1"/>
                </a:solidFill>
                <a:latin typeface="Arial" pitchFamily="34" charset="0"/>
              </a:defRPr>
            </a:lvl1pPr>
            <a:lvl2pPr marL="742950" indent="-285750" defTabSz="482600" eaLnBrk="0" hangingPunct="0">
              <a:defRPr>
                <a:solidFill>
                  <a:schemeClr val="tx1"/>
                </a:solidFill>
                <a:latin typeface="Arial" pitchFamily="34" charset="0"/>
              </a:defRPr>
            </a:lvl2pPr>
            <a:lvl3pPr marL="1143000" indent="-228600" defTabSz="482600" eaLnBrk="0" hangingPunct="0">
              <a:defRPr>
                <a:solidFill>
                  <a:schemeClr val="tx1"/>
                </a:solidFill>
                <a:latin typeface="Arial" pitchFamily="34" charset="0"/>
              </a:defRPr>
            </a:lvl3pPr>
            <a:lvl4pPr marL="1600200" indent="-228600" defTabSz="482600" eaLnBrk="0" hangingPunct="0">
              <a:defRPr>
                <a:solidFill>
                  <a:schemeClr val="tx1"/>
                </a:solidFill>
                <a:latin typeface="Arial" pitchFamily="34" charset="0"/>
              </a:defRPr>
            </a:lvl4pPr>
            <a:lvl5pPr marL="2057400" indent="-228600" defTabSz="482600" eaLnBrk="0" hangingPunct="0">
              <a:defRPr>
                <a:solidFill>
                  <a:schemeClr val="tx1"/>
                </a:solidFill>
                <a:latin typeface="Arial" pitchFamily="34" charset="0"/>
              </a:defRPr>
            </a:lvl5pPr>
            <a:lvl6pPr marL="2514600" indent="-228600" defTabSz="482600" eaLnBrk="0" fontAlgn="base" hangingPunct="0">
              <a:spcBef>
                <a:spcPct val="0"/>
              </a:spcBef>
              <a:spcAft>
                <a:spcPct val="0"/>
              </a:spcAft>
              <a:defRPr>
                <a:solidFill>
                  <a:schemeClr val="tx1"/>
                </a:solidFill>
                <a:latin typeface="Arial" pitchFamily="34" charset="0"/>
              </a:defRPr>
            </a:lvl6pPr>
            <a:lvl7pPr marL="2971800" indent="-228600" defTabSz="482600" eaLnBrk="0" fontAlgn="base" hangingPunct="0">
              <a:spcBef>
                <a:spcPct val="0"/>
              </a:spcBef>
              <a:spcAft>
                <a:spcPct val="0"/>
              </a:spcAft>
              <a:defRPr>
                <a:solidFill>
                  <a:schemeClr val="tx1"/>
                </a:solidFill>
                <a:latin typeface="Arial" pitchFamily="34" charset="0"/>
              </a:defRPr>
            </a:lvl7pPr>
            <a:lvl8pPr marL="3429000" indent="-228600" defTabSz="482600" eaLnBrk="0" fontAlgn="base" hangingPunct="0">
              <a:spcBef>
                <a:spcPct val="0"/>
              </a:spcBef>
              <a:spcAft>
                <a:spcPct val="0"/>
              </a:spcAft>
              <a:defRPr>
                <a:solidFill>
                  <a:schemeClr val="tx1"/>
                </a:solidFill>
                <a:latin typeface="Arial" pitchFamily="34" charset="0"/>
              </a:defRPr>
            </a:lvl8pPr>
            <a:lvl9pPr marL="3886200" indent="-228600" defTabSz="482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a:solidFill>
                  <a:srgbClr val="FF0000"/>
                </a:solidFill>
                <a:ea typeface="MS PGothic" pitchFamily="34" charset="-128"/>
              </a:rPr>
              <a:t>Note that these can be similar, or even the same.  </a:t>
            </a:r>
          </a:p>
          <a:p>
            <a:pPr algn="ctr" eaLnBrk="1" hangingPunct="1"/>
            <a:r>
              <a:rPr lang="en-US" altLang="en-US" sz="2400">
                <a:solidFill>
                  <a:srgbClr val="FF0000"/>
                </a:solidFill>
                <a:ea typeface="MS PGothic" pitchFamily="34" charset="-128"/>
              </a:rPr>
              <a:t>Develop </a:t>
            </a:r>
            <a:r>
              <a:rPr lang="en-US" altLang="en-US" sz="2400">
                <a:solidFill>
                  <a:srgbClr val="FF0000"/>
                </a:solidFill>
                <a:latin typeface="Calibri" pitchFamily="34" charset="0"/>
                <a:ea typeface="MS PGothic" pitchFamily="34" charset="-128"/>
              </a:rPr>
              <a:t>your</a:t>
            </a:r>
            <a:r>
              <a:rPr lang="en-US" altLang="en-US" sz="2400">
                <a:solidFill>
                  <a:srgbClr val="FF0000"/>
                </a:solidFill>
                <a:ea typeface="MS PGothic" pitchFamily="34" charset="-128"/>
              </a:rPr>
              <a:t> phrases with your overall strategy in mind.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5602" name="Title 4"/>
          <p:cNvSpPr>
            <a:spLocks noGrp="1"/>
          </p:cNvSpPr>
          <p:nvPr>
            <p:ph type="title"/>
          </p:nvPr>
        </p:nvSpPr>
        <p:spPr>
          <a:xfrm>
            <a:off x="0" y="304800"/>
            <a:ext cx="8839200" cy="1143000"/>
          </a:xfrm>
        </p:spPr>
        <p:txBody>
          <a:bodyPr/>
          <a:lstStyle/>
          <a:p>
            <a:pPr fontAlgn="auto">
              <a:spcAft>
                <a:spcPts val="0"/>
              </a:spcAft>
              <a:defRPr/>
            </a:pPr>
            <a:r>
              <a:rPr lang="en-US" sz="3600" b="1" dirty="0" smtClean="0">
                <a:solidFill>
                  <a:srgbClr val="FFFF00"/>
                </a:solidFill>
                <a:latin typeface="Trebuchet MS" charset="0"/>
              </a:rPr>
              <a:t>Safety </a:t>
            </a:r>
            <a:r>
              <a:rPr lang="en-US" sz="3600" b="1" dirty="0">
                <a:solidFill>
                  <a:srgbClr val="FFFF00"/>
                </a:solidFill>
                <a:latin typeface="Trebuchet MS" charset="0"/>
              </a:rPr>
              <a:t>&amp; Pivot Phrases</a:t>
            </a:r>
          </a:p>
        </p:txBody>
      </p:sp>
      <p:sp>
        <p:nvSpPr>
          <p:cNvPr id="19459" name="Content Placeholder 5"/>
          <p:cNvSpPr>
            <a:spLocks noGrp="1"/>
          </p:cNvSpPr>
          <p:nvPr>
            <p:ph idx="1"/>
          </p:nvPr>
        </p:nvSpPr>
        <p:spPr>
          <a:xfrm>
            <a:off x="0" y="1524000"/>
            <a:ext cx="8915703" cy="5485805"/>
          </a:xfrm>
        </p:spPr>
        <p:txBody>
          <a:bodyPr/>
          <a:lstStyle/>
          <a:p>
            <a:pPr>
              <a:lnSpc>
                <a:spcPct val="90000"/>
              </a:lnSpc>
              <a:spcBef>
                <a:spcPts val="296"/>
              </a:spcBef>
              <a:spcAft>
                <a:spcPts val="296"/>
              </a:spcAft>
            </a:pPr>
            <a:r>
              <a:rPr lang="en-US" altLang="en-US" sz="2800">
                <a:latin typeface="Calibri" pitchFamily="34" charset="0"/>
              </a:rPr>
              <a:t>The important thing to remember is…..</a:t>
            </a:r>
          </a:p>
          <a:p>
            <a:pPr>
              <a:lnSpc>
                <a:spcPct val="90000"/>
              </a:lnSpc>
              <a:spcBef>
                <a:spcPts val="296"/>
              </a:spcBef>
              <a:spcAft>
                <a:spcPts val="296"/>
              </a:spcAft>
            </a:pPr>
            <a:r>
              <a:rPr lang="en-US" altLang="en-US" sz="2800">
                <a:latin typeface="Calibri" pitchFamily="34" charset="0"/>
              </a:rPr>
              <a:t>What we are talking about here is….</a:t>
            </a:r>
          </a:p>
          <a:p>
            <a:pPr>
              <a:lnSpc>
                <a:spcPct val="90000"/>
              </a:lnSpc>
              <a:spcBef>
                <a:spcPts val="296"/>
              </a:spcBef>
              <a:spcAft>
                <a:spcPts val="296"/>
              </a:spcAft>
            </a:pPr>
            <a:r>
              <a:rPr lang="en-US" altLang="en-US" sz="2800">
                <a:latin typeface="Calibri" pitchFamily="34" charset="0"/>
              </a:rPr>
              <a:t>What matters most is…</a:t>
            </a:r>
          </a:p>
          <a:p>
            <a:pPr>
              <a:lnSpc>
                <a:spcPct val="90000"/>
              </a:lnSpc>
              <a:spcBef>
                <a:spcPts val="296"/>
              </a:spcBef>
              <a:spcAft>
                <a:spcPts val="296"/>
              </a:spcAft>
            </a:pPr>
            <a:r>
              <a:rPr lang="en-US" altLang="en-US" sz="2800">
                <a:latin typeface="Calibri" pitchFamily="34" charset="0"/>
              </a:rPr>
              <a:t>To put this in broader perspective…</a:t>
            </a:r>
          </a:p>
          <a:p>
            <a:pPr>
              <a:lnSpc>
                <a:spcPct val="90000"/>
              </a:lnSpc>
              <a:spcBef>
                <a:spcPts val="296"/>
              </a:spcBef>
              <a:spcAft>
                <a:spcPts val="296"/>
              </a:spcAft>
            </a:pPr>
            <a:r>
              <a:rPr lang="en-US" altLang="en-US" sz="2800">
                <a:latin typeface="Calibri" pitchFamily="34" charset="0"/>
              </a:rPr>
              <a:t>The larger issue is…</a:t>
            </a:r>
          </a:p>
          <a:p>
            <a:pPr>
              <a:lnSpc>
                <a:spcPct val="90000"/>
              </a:lnSpc>
              <a:spcBef>
                <a:spcPts val="296"/>
              </a:spcBef>
              <a:spcAft>
                <a:spcPts val="296"/>
              </a:spcAft>
            </a:pPr>
            <a:r>
              <a:rPr lang="en-US" altLang="en-US" sz="2800">
                <a:latin typeface="Calibri" pitchFamily="34" charset="0"/>
              </a:rPr>
              <a:t>I would like to emphasize that…</a:t>
            </a:r>
          </a:p>
          <a:p>
            <a:pPr>
              <a:lnSpc>
                <a:spcPct val="90000"/>
              </a:lnSpc>
              <a:spcBef>
                <a:spcPts val="296"/>
              </a:spcBef>
              <a:spcAft>
                <a:spcPts val="296"/>
              </a:spcAft>
            </a:pPr>
            <a:r>
              <a:rPr lang="en-US" altLang="en-US" sz="2800">
                <a:latin typeface="Calibri" pitchFamily="34" charset="0"/>
              </a:rPr>
              <a:t>Let’s not lose sight of the core problem….</a:t>
            </a:r>
          </a:p>
          <a:p>
            <a:pPr>
              <a:lnSpc>
                <a:spcPct val="90000"/>
              </a:lnSpc>
              <a:spcBef>
                <a:spcPts val="296"/>
              </a:spcBef>
              <a:spcAft>
                <a:spcPts val="296"/>
              </a:spcAft>
            </a:pPr>
            <a:r>
              <a:rPr lang="en-US" altLang="en-US" sz="2800">
                <a:latin typeface="Calibri" pitchFamily="34" charset="0"/>
              </a:rPr>
              <a:t>At the heart of the matter is…</a:t>
            </a:r>
          </a:p>
          <a:p>
            <a:pPr>
              <a:lnSpc>
                <a:spcPct val="90000"/>
              </a:lnSpc>
              <a:spcBef>
                <a:spcPts val="296"/>
              </a:spcBef>
              <a:spcAft>
                <a:spcPts val="296"/>
              </a:spcAft>
            </a:pPr>
            <a:r>
              <a:rPr lang="en-US" altLang="en-US" sz="2800">
                <a:latin typeface="Calibri" pitchFamily="34" charset="0"/>
              </a:rPr>
              <a:t>Taking a closer look what we see is….</a:t>
            </a:r>
          </a:p>
          <a:p>
            <a:pPr>
              <a:lnSpc>
                <a:spcPct val="90000"/>
              </a:lnSpc>
              <a:spcBef>
                <a:spcPts val="296"/>
              </a:spcBef>
              <a:spcAft>
                <a:spcPts val="296"/>
              </a:spcAft>
            </a:pPr>
            <a:r>
              <a:rPr lang="en-US" altLang="en-US" sz="2800">
                <a:latin typeface="Calibri" pitchFamily="34" charset="0"/>
              </a:rPr>
              <a:t>At the end of the day, none of those issues can be addressed without…</a:t>
            </a:r>
          </a:p>
        </p:txBody>
      </p:sp>
      <p:sp>
        <p:nvSpPr>
          <p:cNvPr id="19460" name="TextBox 3"/>
          <p:cNvSpPr txBox="1">
            <a:spLocks noChangeArrowheads="1"/>
          </p:cNvSpPr>
          <p:nvPr/>
        </p:nvSpPr>
        <p:spPr bwMode="auto">
          <a:xfrm>
            <a:off x="6401405" y="6477000"/>
            <a:ext cx="3123595" cy="2123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defTabSz="482600" eaLnBrk="0" hangingPunct="0">
              <a:defRPr>
                <a:solidFill>
                  <a:schemeClr val="tx1"/>
                </a:solidFill>
                <a:latin typeface="Arial" pitchFamily="34" charset="0"/>
              </a:defRPr>
            </a:lvl1pPr>
            <a:lvl2pPr marL="742950" indent="-285750" defTabSz="482600" eaLnBrk="0" hangingPunct="0">
              <a:defRPr>
                <a:solidFill>
                  <a:schemeClr val="tx1"/>
                </a:solidFill>
                <a:latin typeface="Arial" pitchFamily="34" charset="0"/>
              </a:defRPr>
            </a:lvl2pPr>
            <a:lvl3pPr marL="1143000" indent="-228600" defTabSz="482600" eaLnBrk="0" hangingPunct="0">
              <a:defRPr>
                <a:solidFill>
                  <a:schemeClr val="tx1"/>
                </a:solidFill>
                <a:latin typeface="Arial" pitchFamily="34" charset="0"/>
              </a:defRPr>
            </a:lvl3pPr>
            <a:lvl4pPr marL="1600200" indent="-228600" defTabSz="482600" eaLnBrk="0" hangingPunct="0">
              <a:defRPr>
                <a:solidFill>
                  <a:schemeClr val="tx1"/>
                </a:solidFill>
                <a:latin typeface="Arial" pitchFamily="34" charset="0"/>
              </a:defRPr>
            </a:lvl4pPr>
            <a:lvl5pPr marL="2057400" indent="-228600" defTabSz="482600" eaLnBrk="0" hangingPunct="0">
              <a:defRPr>
                <a:solidFill>
                  <a:schemeClr val="tx1"/>
                </a:solidFill>
                <a:latin typeface="Arial" pitchFamily="34" charset="0"/>
              </a:defRPr>
            </a:lvl5pPr>
            <a:lvl6pPr marL="2514600" indent="-228600" defTabSz="482600" eaLnBrk="0" fontAlgn="base" hangingPunct="0">
              <a:spcBef>
                <a:spcPct val="0"/>
              </a:spcBef>
              <a:spcAft>
                <a:spcPct val="0"/>
              </a:spcAft>
              <a:defRPr>
                <a:solidFill>
                  <a:schemeClr val="tx1"/>
                </a:solidFill>
                <a:latin typeface="Arial" pitchFamily="34" charset="0"/>
              </a:defRPr>
            </a:lvl6pPr>
            <a:lvl7pPr marL="2971800" indent="-228600" defTabSz="482600" eaLnBrk="0" fontAlgn="base" hangingPunct="0">
              <a:spcBef>
                <a:spcPct val="0"/>
              </a:spcBef>
              <a:spcAft>
                <a:spcPct val="0"/>
              </a:spcAft>
              <a:defRPr>
                <a:solidFill>
                  <a:schemeClr val="tx1"/>
                </a:solidFill>
                <a:latin typeface="Arial" pitchFamily="34" charset="0"/>
              </a:defRPr>
            </a:lvl7pPr>
            <a:lvl8pPr marL="3429000" indent="-228600" defTabSz="482600" eaLnBrk="0" fontAlgn="base" hangingPunct="0">
              <a:spcBef>
                <a:spcPct val="0"/>
              </a:spcBef>
              <a:spcAft>
                <a:spcPct val="0"/>
              </a:spcAft>
              <a:defRPr>
                <a:solidFill>
                  <a:schemeClr val="tx1"/>
                </a:solidFill>
                <a:latin typeface="Arial" pitchFamily="34" charset="0"/>
              </a:defRPr>
            </a:lvl8pPr>
            <a:lvl9pPr marL="3886200" indent="-228600" defTabSz="482600" eaLnBrk="0" fontAlgn="base" hangingPunct="0">
              <a:spcBef>
                <a:spcPct val="0"/>
              </a:spcBef>
              <a:spcAft>
                <a:spcPct val="0"/>
              </a:spcAft>
              <a:defRPr>
                <a:solidFill>
                  <a:schemeClr val="tx1"/>
                </a:solidFill>
                <a:latin typeface="Arial" pitchFamily="34" charset="0"/>
              </a:defRPr>
            </a:lvl9pPr>
          </a:lstStyle>
          <a:p>
            <a:pPr eaLnBrk="1" hangingPunct="1"/>
            <a:r>
              <a:rPr lang="en-US" altLang="en-US">
                <a:solidFill>
                  <a:srgbClr val="000000"/>
                </a:solidFill>
                <a:ea typeface="MS PGothic" pitchFamily="34" charset="-128"/>
              </a:rPr>
              <a:t>BMSG 1999; WHO 2005</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157698" name="Text Box 2"/>
          <p:cNvSpPr txBox="1">
            <a:spLocks noChangeArrowheads="1"/>
          </p:cNvSpPr>
          <p:nvPr/>
        </p:nvSpPr>
        <p:spPr bwMode="auto">
          <a:xfrm>
            <a:off x="1066800" y="2209800"/>
            <a:ext cx="70104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Corbel" pitchFamily="34" charset="0"/>
                <a:cs typeface="Arial" pitchFamily="34" charset="0"/>
              </a:defRPr>
            </a:lvl1pPr>
            <a:lvl2pPr marL="742950" indent="-285750" eaLnBrk="0" hangingPunct="0">
              <a:defRPr sz="4400">
                <a:solidFill>
                  <a:schemeClr val="tx1"/>
                </a:solidFill>
                <a:latin typeface="Corbel" pitchFamily="34" charset="0"/>
                <a:cs typeface="Arial" pitchFamily="34" charset="0"/>
              </a:defRPr>
            </a:lvl2pPr>
            <a:lvl3pPr marL="1143000" indent="-228600" eaLnBrk="0" hangingPunct="0">
              <a:defRPr sz="4400">
                <a:solidFill>
                  <a:schemeClr val="tx1"/>
                </a:solidFill>
                <a:latin typeface="Corbel" pitchFamily="34" charset="0"/>
                <a:cs typeface="Arial" pitchFamily="34" charset="0"/>
              </a:defRPr>
            </a:lvl3pPr>
            <a:lvl4pPr marL="1600200" indent="-228600" eaLnBrk="0" hangingPunct="0">
              <a:defRPr sz="4400">
                <a:solidFill>
                  <a:schemeClr val="tx1"/>
                </a:solidFill>
                <a:latin typeface="Corbel" pitchFamily="34" charset="0"/>
                <a:cs typeface="Arial" pitchFamily="34" charset="0"/>
              </a:defRPr>
            </a:lvl4pPr>
            <a:lvl5pPr marL="2057400" indent="-228600" eaLnBrk="0" hangingPunct="0">
              <a:defRPr sz="4400">
                <a:solidFill>
                  <a:schemeClr val="tx1"/>
                </a:solidFill>
                <a:latin typeface="Corbel" pitchFamily="34" charset="0"/>
                <a:cs typeface="Arial" pitchFamily="34" charset="0"/>
              </a:defRPr>
            </a:lvl5pPr>
            <a:lvl6pPr marL="2514600" indent="-228600" eaLnBrk="0" fontAlgn="base" hangingPunct="0">
              <a:spcBef>
                <a:spcPct val="0"/>
              </a:spcBef>
              <a:spcAft>
                <a:spcPct val="0"/>
              </a:spcAft>
              <a:defRPr sz="4400">
                <a:solidFill>
                  <a:schemeClr val="tx1"/>
                </a:solidFill>
                <a:latin typeface="Corbel" pitchFamily="34" charset="0"/>
                <a:cs typeface="Arial" pitchFamily="34" charset="0"/>
              </a:defRPr>
            </a:lvl6pPr>
            <a:lvl7pPr marL="2971800" indent="-228600" eaLnBrk="0" fontAlgn="base" hangingPunct="0">
              <a:spcBef>
                <a:spcPct val="0"/>
              </a:spcBef>
              <a:spcAft>
                <a:spcPct val="0"/>
              </a:spcAft>
              <a:defRPr sz="4400">
                <a:solidFill>
                  <a:schemeClr val="tx1"/>
                </a:solidFill>
                <a:latin typeface="Corbel" pitchFamily="34" charset="0"/>
                <a:cs typeface="Arial" pitchFamily="34" charset="0"/>
              </a:defRPr>
            </a:lvl7pPr>
            <a:lvl8pPr marL="3429000" indent="-228600" eaLnBrk="0" fontAlgn="base" hangingPunct="0">
              <a:spcBef>
                <a:spcPct val="0"/>
              </a:spcBef>
              <a:spcAft>
                <a:spcPct val="0"/>
              </a:spcAft>
              <a:defRPr sz="4400">
                <a:solidFill>
                  <a:schemeClr val="tx1"/>
                </a:solidFill>
                <a:latin typeface="Corbel" pitchFamily="34" charset="0"/>
                <a:cs typeface="Arial" pitchFamily="34" charset="0"/>
              </a:defRPr>
            </a:lvl8pPr>
            <a:lvl9pPr marL="3886200" indent="-228600" eaLnBrk="0" fontAlgn="base" hangingPunct="0">
              <a:spcBef>
                <a:spcPct val="0"/>
              </a:spcBef>
              <a:spcAft>
                <a:spcPct val="0"/>
              </a:spcAft>
              <a:defRPr sz="4400">
                <a:solidFill>
                  <a:schemeClr val="tx1"/>
                </a:solidFill>
                <a:latin typeface="Corbel" pitchFamily="34" charset="0"/>
                <a:cs typeface="Arial" pitchFamily="34" charset="0"/>
              </a:defRPr>
            </a:lvl9pPr>
          </a:lstStyle>
          <a:p>
            <a:r>
              <a:rPr lang="en-US" altLang="en-US" sz="4000" dirty="0"/>
              <a:t>“If they can get you asking the wrong questions, they don't have to worry about answers.”</a:t>
            </a:r>
          </a:p>
        </p:txBody>
      </p:sp>
      <p:sp>
        <p:nvSpPr>
          <p:cNvPr id="157699" name="Text Box 3"/>
          <p:cNvSpPr txBox="1">
            <a:spLocks noChangeArrowheads="1"/>
          </p:cNvSpPr>
          <p:nvPr/>
        </p:nvSpPr>
        <p:spPr bwMode="auto">
          <a:xfrm>
            <a:off x="5105400" y="5105400"/>
            <a:ext cx="27893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1"/>
                </a:solidFill>
                <a:latin typeface="Corbel" pitchFamily="34" charset="0"/>
                <a:cs typeface="Arial" pitchFamily="34" charset="0"/>
              </a:defRPr>
            </a:lvl1pPr>
            <a:lvl2pPr marL="742950" indent="-285750" eaLnBrk="0" hangingPunct="0">
              <a:defRPr sz="4400">
                <a:solidFill>
                  <a:schemeClr val="tx1"/>
                </a:solidFill>
                <a:latin typeface="Corbel" pitchFamily="34" charset="0"/>
                <a:cs typeface="Arial" pitchFamily="34" charset="0"/>
              </a:defRPr>
            </a:lvl2pPr>
            <a:lvl3pPr marL="1143000" indent="-228600" eaLnBrk="0" hangingPunct="0">
              <a:defRPr sz="4400">
                <a:solidFill>
                  <a:schemeClr val="tx1"/>
                </a:solidFill>
                <a:latin typeface="Corbel" pitchFamily="34" charset="0"/>
                <a:cs typeface="Arial" pitchFamily="34" charset="0"/>
              </a:defRPr>
            </a:lvl3pPr>
            <a:lvl4pPr marL="1600200" indent="-228600" eaLnBrk="0" hangingPunct="0">
              <a:defRPr sz="4400">
                <a:solidFill>
                  <a:schemeClr val="tx1"/>
                </a:solidFill>
                <a:latin typeface="Corbel" pitchFamily="34" charset="0"/>
                <a:cs typeface="Arial" pitchFamily="34" charset="0"/>
              </a:defRPr>
            </a:lvl4pPr>
            <a:lvl5pPr marL="2057400" indent="-228600" eaLnBrk="0" hangingPunct="0">
              <a:defRPr sz="4400">
                <a:solidFill>
                  <a:schemeClr val="tx1"/>
                </a:solidFill>
                <a:latin typeface="Corbel" pitchFamily="34" charset="0"/>
                <a:cs typeface="Arial" pitchFamily="34" charset="0"/>
              </a:defRPr>
            </a:lvl5pPr>
            <a:lvl6pPr marL="2514600" indent="-228600" eaLnBrk="0" fontAlgn="base" hangingPunct="0">
              <a:spcBef>
                <a:spcPct val="0"/>
              </a:spcBef>
              <a:spcAft>
                <a:spcPct val="0"/>
              </a:spcAft>
              <a:defRPr sz="4400">
                <a:solidFill>
                  <a:schemeClr val="tx1"/>
                </a:solidFill>
                <a:latin typeface="Corbel" pitchFamily="34" charset="0"/>
                <a:cs typeface="Arial" pitchFamily="34" charset="0"/>
              </a:defRPr>
            </a:lvl6pPr>
            <a:lvl7pPr marL="2971800" indent="-228600" eaLnBrk="0" fontAlgn="base" hangingPunct="0">
              <a:spcBef>
                <a:spcPct val="0"/>
              </a:spcBef>
              <a:spcAft>
                <a:spcPct val="0"/>
              </a:spcAft>
              <a:defRPr sz="4400">
                <a:solidFill>
                  <a:schemeClr val="tx1"/>
                </a:solidFill>
                <a:latin typeface="Corbel" pitchFamily="34" charset="0"/>
                <a:cs typeface="Arial" pitchFamily="34" charset="0"/>
              </a:defRPr>
            </a:lvl7pPr>
            <a:lvl8pPr marL="3429000" indent="-228600" eaLnBrk="0" fontAlgn="base" hangingPunct="0">
              <a:spcBef>
                <a:spcPct val="0"/>
              </a:spcBef>
              <a:spcAft>
                <a:spcPct val="0"/>
              </a:spcAft>
              <a:defRPr sz="4400">
                <a:solidFill>
                  <a:schemeClr val="tx1"/>
                </a:solidFill>
                <a:latin typeface="Corbel" pitchFamily="34" charset="0"/>
                <a:cs typeface="Arial" pitchFamily="34" charset="0"/>
              </a:defRPr>
            </a:lvl8pPr>
            <a:lvl9pPr marL="3886200" indent="-228600" eaLnBrk="0" fontAlgn="base" hangingPunct="0">
              <a:spcBef>
                <a:spcPct val="0"/>
              </a:spcBef>
              <a:spcAft>
                <a:spcPct val="0"/>
              </a:spcAft>
              <a:defRPr sz="4400">
                <a:solidFill>
                  <a:schemeClr val="tx1"/>
                </a:solidFill>
                <a:latin typeface="Corbel" pitchFamily="34" charset="0"/>
                <a:cs typeface="Arial" pitchFamily="34" charset="0"/>
              </a:defRPr>
            </a:lvl9pPr>
          </a:lstStyle>
          <a:p>
            <a:r>
              <a:rPr lang="en-US" altLang="en-US" sz="2400" b="1" dirty="0">
                <a:solidFill>
                  <a:schemeClr val="accent1"/>
                </a:solidFill>
              </a:rPr>
              <a:t>- </a:t>
            </a:r>
            <a:r>
              <a:rPr lang="en-US" altLang="en-US" sz="2400" b="1" dirty="0"/>
              <a:t>Thomas Pynchon, </a:t>
            </a:r>
          </a:p>
          <a:p>
            <a:r>
              <a:rPr lang="en-US" altLang="en-US" sz="2400" b="1" dirty="0"/>
              <a:t>Gravity’s Rainbow</a:t>
            </a:r>
          </a:p>
        </p:txBody>
      </p:sp>
      <p:sp>
        <p:nvSpPr>
          <p:cNvPr id="157700" name="Text Box 4"/>
          <p:cNvSpPr txBox="1">
            <a:spLocks noChangeArrowheads="1"/>
          </p:cNvSpPr>
          <p:nvPr/>
        </p:nvSpPr>
        <p:spPr bwMode="auto">
          <a:xfrm>
            <a:off x="533400" y="762000"/>
            <a:ext cx="80772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Corbel" pitchFamily="34" charset="0"/>
                <a:cs typeface="Arial" pitchFamily="34" charset="0"/>
              </a:defRPr>
            </a:lvl1pPr>
            <a:lvl2pPr marL="742950" indent="-285750" eaLnBrk="0" hangingPunct="0">
              <a:defRPr sz="4400">
                <a:solidFill>
                  <a:schemeClr val="tx1"/>
                </a:solidFill>
                <a:latin typeface="Corbel" pitchFamily="34" charset="0"/>
                <a:cs typeface="Arial" pitchFamily="34" charset="0"/>
              </a:defRPr>
            </a:lvl2pPr>
            <a:lvl3pPr marL="1143000" indent="-228600" eaLnBrk="0" hangingPunct="0">
              <a:defRPr sz="4400">
                <a:solidFill>
                  <a:schemeClr val="tx1"/>
                </a:solidFill>
                <a:latin typeface="Corbel" pitchFamily="34" charset="0"/>
                <a:cs typeface="Arial" pitchFamily="34" charset="0"/>
              </a:defRPr>
            </a:lvl3pPr>
            <a:lvl4pPr marL="1600200" indent="-228600" eaLnBrk="0" hangingPunct="0">
              <a:defRPr sz="4400">
                <a:solidFill>
                  <a:schemeClr val="tx1"/>
                </a:solidFill>
                <a:latin typeface="Corbel" pitchFamily="34" charset="0"/>
                <a:cs typeface="Arial" pitchFamily="34" charset="0"/>
              </a:defRPr>
            </a:lvl4pPr>
            <a:lvl5pPr marL="2057400" indent="-228600" eaLnBrk="0" hangingPunct="0">
              <a:defRPr sz="4400">
                <a:solidFill>
                  <a:schemeClr val="tx1"/>
                </a:solidFill>
                <a:latin typeface="Corbel" pitchFamily="34" charset="0"/>
                <a:cs typeface="Arial" pitchFamily="34" charset="0"/>
              </a:defRPr>
            </a:lvl5pPr>
            <a:lvl6pPr marL="2514600" indent="-228600" eaLnBrk="0" fontAlgn="base" hangingPunct="0">
              <a:spcBef>
                <a:spcPct val="0"/>
              </a:spcBef>
              <a:spcAft>
                <a:spcPct val="0"/>
              </a:spcAft>
              <a:defRPr sz="4400">
                <a:solidFill>
                  <a:schemeClr val="tx1"/>
                </a:solidFill>
                <a:latin typeface="Corbel" pitchFamily="34" charset="0"/>
                <a:cs typeface="Arial" pitchFamily="34" charset="0"/>
              </a:defRPr>
            </a:lvl6pPr>
            <a:lvl7pPr marL="2971800" indent="-228600" eaLnBrk="0" fontAlgn="base" hangingPunct="0">
              <a:spcBef>
                <a:spcPct val="0"/>
              </a:spcBef>
              <a:spcAft>
                <a:spcPct val="0"/>
              </a:spcAft>
              <a:defRPr sz="4400">
                <a:solidFill>
                  <a:schemeClr val="tx1"/>
                </a:solidFill>
                <a:latin typeface="Corbel" pitchFamily="34" charset="0"/>
                <a:cs typeface="Arial" pitchFamily="34" charset="0"/>
              </a:defRPr>
            </a:lvl7pPr>
            <a:lvl8pPr marL="3429000" indent="-228600" eaLnBrk="0" fontAlgn="base" hangingPunct="0">
              <a:spcBef>
                <a:spcPct val="0"/>
              </a:spcBef>
              <a:spcAft>
                <a:spcPct val="0"/>
              </a:spcAft>
              <a:defRPr sz="4400">
                <a:solidFill>
                  <a:schemeClr val="tx1"/>
                </a:solidFill>
                <a:latin typeface="Corbel" pitchFamily="34" charset="0"/>
                <a:cs typeface="Arial" pitchFamily="34" charset="0"/>
              </a:defRPr>
            </a:lvl8pPr>
            <a:lvl9pPr marL="3886200" indent="-228600" eaLnBrk="0" fontAlgn="base" hangingPunct="0">
              <a:spcBef>
                <a:spcPct val="0"/>
              </a:spcBef>
              <a:spcAft>
                <a:spcPct val="0"/>
              </a:spcAft>
              <a:defRPr sz="4400">
                <a:solidFill>
                  <a:schemeClr val="tx1"/>
                </a:solidFill>
                <a:latin typeface="Corbel" pitchFamily="34" charset="0"/>
                <a:cs typeface="Arial" pitchFamily="34" charset="0"/>
              </a:defRPr>
            </a:lvl9pPr>
          </a:lstStyle>
          <a:p>
            <a:pPr algn="ctr"/>
            <a:r>
              <a:rPr lang="en-US" altLang="en-US" sz="4800" b="1" dirty="0"/>
              <a:t>The importance of framing</a:t>
            </a:r>
            <a:endParaRPr lang="en-US" altLang="en-US" sz="4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3">
            <a:extLst>
              <a:ext uri="{28A0092B-C50C-407E-A947-70E740481C1C}">
                <a14:useLocalDpi xmlns:a14="http://schemas.microsoft.com/office/drawing/2010/main" val="0"/>
              </a:ext>
            </a:extLst>
          </a:blip>
          <a:srcRect l="8000" r="3999"/>
          <a:stretch>
            <a:fillRect/>
          </a:stretch>
        </p:blipFill>
        <p:spPr bwMode="auto">
          <a:xfrm>
            <a:off x="0" y="0"/>
            <a:ext cx="9144000"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838200" y="1905000"/>
            <a:ext cx="7315200" cy="4524315"/>
          </a:xfrm>
          <a:prstGeom prst="rect">
            <a:avLst/>
          </a:prstGeom>
          <a:noFill/>
        </p:spPr>
        <p:txBody>
          <a:bodyPr wrap="square" rtlCol="0">
            <a:spAutoFit/>
          </a:bodyPr>
          <a:lstStyle/>
          <a:p>
            <a:pPr marL="457200" indent="-457200">
              <a:buFont typeface="Arial" panose="020B0604020202020204" pitchFamily="34" charset="0"/>
              <a:buChar char="•"/>
            </a:pPr>
            <a:r>
              <a:rPr lang="en-US" sz="3600" dirty="0" smtClean="0"/>
              <a:t>Governor’s </a:t>
            </a:r>
            <a:r>
              <a:rPr lang="en-US" sz="3600" dirty="0" err="1" smtClean="0"/>
              <a:t>Fiancee</a:t>
            </a:r>
            <a:r>
              <a:rPr lang="en-US" sz="3600" dirty="0" smtClean="0"/>
              <a:t> Admits to Sham Green Card Marriage</a:t>
            </a:r>
          </a:p>
          <a:p>
            <a:pPr marL="457200" indent="-457200">
              <a:buFont typeface="Arial" panose="020B0604020202020204" pitchFamily="34" charset="0"/>
              <a:buChar char="•"/>
            </a:pPr>
            <a:r>
              <a:rPr lang="en-US" sz="3600" dirty="0" smtClean="0"/>
              <a:t>Oregon’s First Lady Apologizes for Illegal Marriage in Exchange for Cash</a:t>
            </a:r>
          </a:p>
          <a:p>
            <a:pPr marL="457200" indent="-457200">
              <a:buFont typeface="Arial" panose="020B0604020202020204" pitchFamily="34" charset="0"/>
              <a:buChar char="•"/>
            </a:pPr>
            <a:r>
              <a:rPr lang="en-US" sz="3600" dirty="0" smtClean="0"/>
              <a:t>Oregon First Lady Sorry for “Marriage of Convenience” With Green Card Seeker</a:t>
            </a:r>
            <a:endParaRPr lang="en-US" sz="3600" dirty="0"/>
          </a:p>
        </p:txBody>
      </p:sp>
      <p:sp>
        <p:nvSpPr>
          <p:cNvPr id="4" name="Text Box 4"/>
          <p:cNvSpPr txBox="1">
            <a:spLocks noChangeArrowheads="1"/>
          </p:cNvSpPr>
          <p:nvPr/>
        </p:nvSpPr>
        <p:spPr bwMode="auto">
          <a:xfrm>
            <a:off x="533400" y="762000"/>
            <a:ext cx="80772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Corbel" pitchFamily="34" charset="0"/>
                <a:cs typeface="Arial" pitchFamily="34" charset="0"/>
              </a:defRPr>
            </a:lvl1pPr>
            <a:lvl2pPr marL="742950" indent="-285750" eaLnBrk="0" hangingPunct="0">
              <a:defRPr sz="4400">
                <a:solidFill>
                  <a:schemeClr val="tx1"/>
                </a:solidFill>
                <a:latin typeface="Corbel" pitchFamily="34" charset="0"/>
                <a:cs typeface="Arial" pitchFamily="34" charset="0"/>
              </a:defRPr>
            </a:lvl2pPr>
            <a:lvl3pPr marL="1143000" indent="-228600" eaLnBrk="0" hangingPunct="0">
              <a:defRPr sz="4400">
                <a:solidFill>
                  <a:schemeClr val="tx1"/>
                </a:solidFill>
                <a:latin typeface="Corbel" pitchFamily="34" charset="0"/>
                <a:cs typeface="Arial" pitchFamily="34" charset="0"/>
              </a:defRPr>
            </a:lvl3pPr>
            <a:lvl4pPr marL="1600200" indent="-228600" eaLnBrk="0" hangingPunct="0">
              <a:defRPr sz="4400">
                <a:solidFill>
                  <a:schemeClr val="tx1"/>
                </a:solidFill>
                <a:latin typeface="Corbel" pitchFamily="34" charset="0"/>
                <a:cs typeface="Arial" pitchFamily="34" charset="0"/>
              </a:defRPr>
            </a:lvl4pPr>
            <a:lvl5pPr marL="2057400" indent="-228600" eaLnBrk="0" hangingPunct="0">
              <a:defRPr sz="4400">
                <a:solidFill>
                  <a:schemeClr val="tx1"/>
                </a:solidFill>
                <a:latin typeface="Corbel" pitchFamily="34" charset="0"/>
                <a:cs typeface="Arial" pitchFamily="34" charset="0"/>
              </a:defRPr>
            </a:lvl5pPr>
            <a:lvl6pPr marL="2514600" indent="-228600" eaLnBrk="0" fontAlgn="base" hangingPunct="0">
              <a:spcBef>
                <a:spcPct val="0"/>
              </a:spcBef>
              <a:spcAft>
                <a:spcPct val="0"/>
              </a:spcAft>
              <a:defRPr sz="4400">
                <a:solidFill>
                  <a:schemeClr val="tx1"/>
                </a:solidFill>
                <a:latin typeface="Corbel" pitchFamily="34" charset="0"/>
                <a:cs typeface="Arial" pitchFamily="34" charset="0"/>
              </a:defRPr>
            </a:lvl6pPr>
            <a:lvl7pPr marL="2971800" indent="-228600" eaLnBrk="0" fontAlgn="base" hangingPunct="0">
              <a:spcBef>
                <a:spcPct val="0"/>
              </a:spcBef>
              <a:spcAft>
                <a:spcPct val="0"/>
              </a:spcAft>
              <a:defRPr sz="4400">
                <a:solidFill>
                  <a:schemeClr val="tx1"/>
                </a:solidFill>
                <a:latin typeface="Corbel" pitchFamily="34" charset="0"/>
                <a:cs typeface="Arial" pitchFamily="34" charset="0"/>
              </a:defRPr>
            </a:lvl7pPr>
            <a:lvl8pPr marL="3429000" indent="-228600" eaLnBrk="0" fontAlgn="base" hangingPunct="0">
              <a:spcBef>
                <a:spcPct val="0"/>
              </a:spcBef>
              <a:spcAft>
                <a:spcPct val="0"/>
              </a:spcAft>
              <a:defRPr sz="4400">
                <a:solidFill>
                  <a:schemeClr val="tx1"/>
                </a:solidFill>
                <a:latin typeface="Corbel" pitchFamily="34" charset="0"/>
                <a:cs typeface="Arial" pitchFamily="34" charset="0"/>
              </a:defRPr>
            </a:lvl8pPr>
            <a:lvl9pPr marL="3886200" indent="-228600" eaLnBrk="0" fontAlgn="base" hangingPunct="0">
              <a:spcBef>
                <a:spcPct val="0"/>
              </a:spcBef>
              <a:spcAft>
                <a:spcPct val="0"/>
              </a:spcAft>
              <a:defRPr sz="4400">
                <a:solidFill>
                  <a:schemeClr val="tx1"/>
                </a:solidFill>
                <a:latin typeface="Corbel" pitchFamily="34" charset="0"/>
                <a:cs typeface="Arial" pitchFamily="34" charset="0"/>
              </a:defRPr>
            </a:lvl9pPr>
          </a:lstStyle>
          <a:p>
            <a:pPr algn="ctr"/>
            <a:r>
              <a:rPr lang="en-US" altLang="en-US" sz="4800" b="1" dirty="0"/>
              <a:t>The importance of framing</a:t>
            </a:r>
            <a:endParaRPr lang="en-US" altLang="en-US" sz="4800" dirty="0"/>
          </a:p>
        </p:txBody>
      </p:sp>
    </p:spTree>
    <p:extLst>
      <p:ext uri="{BB962C8B-B14F-4D97-AF65-F5344CB8AC3E}">
        <p14:creationId xmlns:p14="http://schemas.microsoft.com/office/powerpoint/2010/main" val="2720547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pic>
        <p:nvPicPr>
          <p:cNvPr id="1026" name="Picture 2" descr="C:\Users\janets grape\Desktop\vaccines LA south sud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143000"/>
            <a:ext cx="6244168"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643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body" idx="1"/>
          </p:nvPr>
        </p:nvSpPr>
        <p:spPr>
          <a:xfrm>
            <a:off x="1676400" y="1341438"/>
            <a:ext cx="5486400" cy="4525962"/>
          </a:xfrm>
        </p:spPr>
        <p:txBody>
          <a:bodyPr/>
          <a:lstStyle/>
          <a:p>
            <a:pPr>
              <a:buFontTx/>
              <a:buNone/>
            </a:pPr>
            <a:r>
              <a:rPr lang="en-US" altLang="en-US" sz="20000" b="1" dirty="0" smtClean="0">
                <a:latin typeface="Corbel" pitchFamily="34" charset="0"/>
              </a:rPr>
              <a:t>CITY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2171700"/>
            <a:ext cx="14173200" cy="10629900"/>
          </a:xfrm>
          <a:prstGeom prst="rect">
            <a:avLst/>
          </a:prstGeom>
        </p:spPr>
      </p:pic>
    </p:spTree>
    <p:extLst>
      <p:ext uri="{BB962C8B-B14F-4D97-AF65-F5344CB8AC3E}">
        <p14:creationId xmlns:p14="http://schemas.microsoft.com/office/powerpoint/2010/main" val="706060217"/>
      </p:ext>
    </p:extLst>
  </p:cSld>
  <p:clrMapOvr>
    <a:masterClrMapping/>
  </p:clrMapOvr>
  <p:timing>
    <p:tnLst>
      <p:par>
        <p:cTn id="1" dur="indefinite" restart="never" nodeType="tmRoot"/>
      </p:par>
    </p:tnLst>
  </p:timing>
</p:sld>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Gray Box white text blue body">
  <a:themeElements>
    <a:clrScheme name="1_Gray Box white text blue bod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Gray Box white text blue body">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Gray Box white text blue bod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Gray Box white text blue bod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Gray Box white text blue bod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Gray Box white text blue bod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Gray Box white text blue bod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Gray Box white text blue bod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Gray Box white text blue bod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Gray Box white text blue bod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Gray Box white text blue bod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Gray Box white text blue bod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Gray Box white text blue bod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Gray Box white text blue bod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
  <TotalTime>53154</TotalTime>
  <Words>1054</Words>
  <Application>Microsoft Office PowerPoint</Application>
  <PresentationFormat>On-screen Show (4:3)</PresentationFormat>
  <Paragraphs>141</Paragraphs>
  <Slides>31</Slides>
  <Notes>26</Notes>
  <HiddenSlides>0</HiddenSlides>
  <MMClips>0</MMClips>
  <ScaleCrop>false</ScaleCrop>
  <HeadingPairs>
    <vt:vector size="4" baseType="variant">
      <vt:variant>
        <vt:lpstr>Theme</vt:lpstr>
      </vt:variant>
      <vt:variant>
        <vt:i4>7</vt:i4>
      </vt:variant>
      <vt:variant>
        <vt:lpstr>Slide Titles</vt:lpstr>
      </vt:variant>
      <vt:variant>
        <vt:i4>31</vt:i4>
      </vt:variant>
    </vt:vector>
  </HeadingPairs>
  <TitlesOfParts>
    <vt:vector size="38" baseType="lpstr">
      <vt:lpstr>Custom Design</vt:lpstr>
      <vt:lpstr>1_Gray Box white text blue body</vt:lpstr>
      <vt:lpstr>2_Default Design</vt:lpstr>
      <vt:lpstr>4_Default Design</vt:lpstr>
      <vt:lpstr>4_Custom Design</vt:lpstr>
      <vt:lpstr>Default Design</vt:lpstr>
      <vt:lpstr>2_Module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Frames Create Reality</vt:lpstr>
      <vt:lpstr>PowerPoint Presentation</vt:lpstr>
      <vt:lpstr>The Power of Metaphors </vt:lpstr>
      <vt:lpstr>PowerPoint Presentation</vt:lpstr>
      <vt:lpstr>Levels of Thinking</vt:lpstr>
      <vt:lpstr>PowerPoint Presentation</vt:lpstr>
      <vt:lpstr>PowerPoint Presentation</vt:lpstr>
      <vt:lpstr>Why does this matter?</vt:lpstr>
      <vt:lpstr>Speak to Values First</vt:lpstr>
      <vt:lpstr>Values-based Vision for Ending Homelessness</vt:lpstr>
      <vt:lpstr>PowerPoint Presentation</vt:lpstr>
      <vt:lpstr>PowerPoint Presentation</vt:lpstr>
      <vt:lpstr>Rolling to Solution</vt:lpstr>
      <vt:lpstr>What is at Stake (Rolling to Solution)</vt:lpstr>
      <vt:lpstr>The Message Box</vt:lpstr>
      <vt:lpstr>PowerPoint Presentation</vt:lpstr>
      <vt:lpstr>PowerPoint Presentation</vt:lpstr>
      <vt:lpstr>Making it Easy</vt:lpstr>
      <vt:lpstr>Making it Easy</vt:lpstr>
      <vt:lpstr>Writing a Letter to the Editor</vt:lpstr>
      <vt:lpstr>Safety Phrases and Pivot Phrases</vt:lpstr>
      <vt:lpstr>Safety &amp; Pivot Phrases</vt:lpstr>
    </vt:vector>
  </TitlesOfParts>
  <Company>Demos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Patrick Bresette</dc:creator>
  <cp:lastModifiedBy>Janet Byrd</cp:lastModifiedBy>
  <cp:revision>2173</cp:revision>
  <dcterms:created xsi:type="dcterms:W3CDTF">2004-12-01T15:40:13Z</dcterms:created>
  <dcterms:modified xsi:type="dcterms:W3CDTF">2014-10-15T15:38:46Z</dcterms:modified>
</cp:coreProperties>
</file>