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1B_AEB30A1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79" r:id="rId5"/>
    <p:sldId id="281" r:id="rId6"/>
    <p:sldId id="293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573F69-5ADB-0BAE-9560-A04B5D2B62EF}" name="Holly McGuire" initials="HM" userId="S::hmcguire@neighborhoodpartnerships.org::683149f6-e020-4942-9c84-c43153df78e6" providerId="AD"/>
  <p188:author id="{7E5FCCDF-BDD7-B3C5-474D-354717E1F2F9}" name="Derrick Taruc" initials="DT" userId="S::dtaruc@neighborhoodpartnerships.org::1b704f09-d931-420b-bed2-ed1c826db2eb" providerId="AD"/>
  <p188:author id="{895EF7FB-D7A1-DA68-8061-B8CB9950D886}" name="Erica Maranowski" initials="EM" userId="S::emaranowski@neighborhoodpartnerships.org::ad876ae8-23c1-4cd0-89e0-94e97deef9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C02"/>
    <a:srgbClr val="608E3A"/>
    <a:srgbClr val="3DA9CB"/>
    <a:srgbClr val="88C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B30CF-A8C7-4C60-8172-22FF2F4E4087}" v="8" dt="2022-10-14T17:33:46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8" autoAdjust="0"/>
  </p:normalViewPr>
  <p:slideViewPr>
    <p:cSldViewPr snapToGrid="0">
      <p:cViewPr varScale="1">
        <p:scale>
          <a:sx n="103" d="100"/>
          <a:sy n="103" d="100"/>
        </p:scale>
        <p:origin x="46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McGuire" userId="683149f6-e020-4942-9c84-c43153df78e6" providerId="ADAL" clId="{70FB30CF-A8C7-4C60-8172-22FF2F4E4087}"/>
    <pc:docChg chg="custSel delSld modSld sldOrd">
      <pc:chgData name="Holly McGuire" userId="683149f6-e020-4942-9c84-c43153df78e6" providerId="ADAL" clId="{70FB30CF-A8C7-4C60-8172-22FF2F4E4087}" dt="2022-10-14T17:33:58.624" v="284" actId="1076"/>
      <pc:docMkLst>
        <pc:docMk/>
      </pc:docMkLst>
      <pc:sldChg chg="del">
        <pc:chgData name="Holly McGuire" userId="683149f6-e020-4942-9c84-c43153df78e6" providerId="ADAL" clId="{70FB30CF-A8C7-4C60-8172-22FF2F4E4087}" dt="2022-10-13T15:41:06.541" v="0" actId="47"/>
        <pc:sldMkLst>
          <pc:docMk/>
          <pc:sldMk cId="282982087" sldId="256"/>
        </pc:sldMkLst>
      </pc:sldChg>
      <pc:sldChg chg="del">
        <pc:chgData name="Holly McGuire" userId="683149f6-e020-4942-9c84-c43153df78e6" providerId="ADAL" clId="{70FB30CF-A8C7-4C60-8172-22FF2F4E4087}" dt="2022-10-13T15:41:33.042" v="1" actId="47"/>
        <pc:sldMkLst>
          <pc:docMk/>
          <pc:sldMk cId="3718876258" sldId="257"/>
        </pc:sldMkLst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2121651969" sldId="260"/>
        </pc:sldMkLst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3818163358" sldId="261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3792071012" sldId="262"/>
        </pc:sldMkLst>
      </pc:sldChg>
      <pc:sldChg chg="del">
        <pc:chgData name="Holly McGuire" userId="683149f6-e020-4942-9c84-c43153df78e6" providerId="ADAL" clId="{70FB30CF-A8C7-4C60-8172-22FF2F4E4087}" dt="2022-10-13T15:41:33.042" v="1" actId="47"/>
        <pc:sldMkLst>
          <pc:docMk/>
          <pc:sldMk cId="2309317672" sldId="271"/>
        </pc:sldMkLst>
      </pc:sldChg>
      <pc:sldChg chg="del">
        <pc:chgData name="Holly McGuire" userId="683149f6-e020-4942-9c84-c43153df78e6" providerId="ADAL" clId="{70FB30CF-A8C7-4C60-8172-22FF2F4E4087}" dt="2022-10-13T15:41:06.541" v="0" actId="47"/>
        <pc:sldMkLst>
          <pc:docMk/>
          <pc:sldMk cId="385798894" sldId="272"/>
        </pc:sldMkLst>
      </pc:sldChg>
      <pc:sldChg chg="del">
        <pc:chgData name="Holly McGuire" userId="683149f6-e020-4942-9c84-c43153df78e6" providerId="ADAL" clId="{70FB30CF-A8C7-4C60-8172-22FF2F4E4087}" dt="2022-10-13T15:41:33.042" v="1" actId="47"/>
        <pc:sldMkLst>
          <pc:docMk/>
          <pc:sldMk cId="1800356657" sldId="275"/>
        </pc:sldMkLst>
      </pc:sldChg>
      <pc:sldChg chg="del">
        <pc:chgData name="Holly McGuire" userId="683149f6-e020-4942-9c84-c43153df78e6" providerId="ADAL" clId="{70FB30CF-A8C7-4C60-8172-22FF2F4E4087}" dt="2022-10-13T15:42:08.622" v="2" actId="47"/>
        <pc:sldMkLst>
          <pc:docMk/>
          <pc:sldMk cId="3873008305" sldId="276"/>
        </pc:sldMkLst>
      </pc:sldChg>
      <pc:sldChg chg="del">
        <pc:chgData name="Holly McGuire" userId="683149f6-e020-4942-9c84-c43153df78e6" providerId="ADAL" clId="{70FB30CF-A8C7-4C60-8172-22FF2F4E4087}" dt="2022-10-13T15:41:33.042" v="1" actId="47"/>
        <pc:sldMkLst>
          <pc:docMk/>
          <pc:sldMk cId="1799910259" sldId="278"/>
        </pc:sldMkLst>
      </pc:sldChg>
      <pc:sldChg chg="del">
        <pc:chgData name="Holly McGuire" userId="683149f6-e020-4942-9c84-c43153df78e6" providerId="ADAL" clId="{70FB30CF-A8C7-4C60-8172-22FF2F4E4087}" dt="2022-10-13T15:41:33.042" v="1" actId="47"/>
        <pc:sldMkLst>
          <pc:docMk/>
          <pc:sldMk cId="1575518001" sldId="280"/>
        </pc:sldMkLst>
      </pc:sldChg>
      <pc:sldChg chg="modSp mod ord">
        <pc:chgData name="Holly McGuire" userId="683149f6-e020-4942-9c84-c43153df78e6" providerId="ADAL" clId="{70FB30CF-A8C7-4C60-8172-22FF2F4E4087}" dt="2022-10-13T15:50:14.971" v="169" actId="20577"/>
        <pc:sldMkLst>
          <pc:docMk/>
          <pc:sldMk cId="1776468517" sldId="281"/>
        </pc:sldMkLst>
        <pc:spChg chg="mod">
          <ac:chgData name="Holly McGuire" userId="683149f6-e020-4942-9c84-c43153df78e6" providerId="ADAL" clId="{70FB30CF-A8C7-4C60-8172-22FF2F4E4087}" dt="2022-10-13T15:50:14.971" v="169" actId="20577"/>
          <ac:spMkLst>
            <pc:docMk/>
            <pc:sldMk cId="1776468517" sldId="281"/>
            <ac:spMk id="3" creationId="{00000000-0000-0000-0000-000000000000}"/>
          </ac:spMkLst>
        </pc:spChg>
        <pc:spChg chg="mod">
          <ac:chgData name="Holly McGuire" userId="683149f6-e020-4942-9c84-c43153df78e6" providerId="ADAL" clId="{70FB30CF-A8C7-4C60-8172-22FF2F4E4087}" dt="2022-10-13T15:44:32.546" v="138" actId="255"/>
          <ac:spMkLst>
            <pc:docMk/>
            <pc:sldMk cId="1776468517" sldId="281"/>
            <ac:spMk id="9" creationId="{00000000-0000-0000-0000-000000000000}"/>
          </ac:spMkLst>
        </pc:spChg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2796206113" sldId="282"/>
        </pc:sldMkLst>
      </pc:sldChg>
      <pc:sldChg chg="modSp mod modCm">
        <pc:chgData name="Holly McGuire" userId="683149f6-e020-4942-9c84-c43153df78e6" providerId="ADAL" clId="{70FB30CF-A8C7-4C60-8172-22FF2F4E4087}" dt="2022-10-13T16:16:39.073" v="265" actId="1076"/>
        <pc:sldMkLst>
          <pc:docMk/>
          <pc:sldMk cId="2930969117" sldId="283"/>
        </pc:sldMkLst>
        <pc:spChg chg="mod">
          <ac:chgData name="Holly McGuire" userId="683149f6-e020-4942-9c84-c43153df78e6" providerId="ADAL" clId="{70FB30CF-A8C7-4C60-8172-22FF2F4E4087}" dt="2022-10-13T15:52:18.973" v="247" actId="20577"/>
          <ac:spMkLst>
            <pc:docMk/>
            <pc:sldMk cId="2930969117" sldId="283"/>
            <ac:spMk id="3" creationId="{00000000-0000-0000-0000-000000000000}"/>
          </ac:spMkLst>
        </pc:spChg>
        <pc:spChg chg="mod">
          <ac:chgData name="Holly McGuire" userId="683149f6-e020-4942-9c84-c43153df78e6" providerId="ADAL" clId="{70FB30CF-A8C7-4C60-8172-22FF2F4E4087}" dt="2022-10-13T16:16:39.073" v="265" actId="1076"/>
          <ac:spMkLst>
            <pc:docMk/>
            <pc:sldMk cId="2930969117" sldId="283"/>
            <ac:spMk id="9" creationId="{00000000-0000-0000-0000-000000000000}"/>
          </ac:spMkLst>
        </pc:spChg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467686278" sldId="284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130941683" sldId="286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629773175" sldId="287"/>
        </pc:sldMkLst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2352286649" sldId="288"/>
        </pc:sldMkLst>
      </pc:sldChg>
      <pc:sldChg chg="del">
        <pc:chgData name="Holly McGuire" userId="683149f6-e020-4942-9c84-c43153df78e6" providerId="ADAL" clId="{70FB30CF-A8C7-4C60-8172-22FF2F4E4087}" dt="2022-10-13T15:41:33.042" v="1" actId="47"/>
        <pc:sldMkLst>
          <pc:docMk/>
          <pc:sldMk cId="1492249650" sldId="289"/>
        </pc:sldMkLst>
      </pc:sldChg>
      <pc:sldChg chg="del">
        <pc:chgData name="Holly McGuire" userId="683149f6-e020-4942-9c84-c43153df78e6" providerId="ADAL" clId="{70FB30CF-A8C7-4C60-8172-22FF2F4E4087}" dt="2022-10-13T15:41:33.042" v="1" actId="47"/>
        <pc:sldMkLst>
          <pc:docMk/>
          <pc:sldMk cId="2719472471" sldId="290"/>
        </pc:sldMkLst>
      </pc:sldChg>
      <pc:sldChg chg="del">
        <pc:chgData name="Holly McGuire" userId="683149f6-e020-4942-9c84-c43153df78e6" providerId="ADAL" clId="{70FB30CF-A8C7-4C60-8172-22FF2F4E4087}" dt="2022-10-13T15:41:33.042" v="1" actId="47"/>
        <pc:sldMkLst>
          <pc:docMk/>
          <pc:sldMk cId="681869751" sldId="291"/>
        </pc:sldMkLst>
      </pc:sldChg>
      <pc:sldChg chg="del">
        <pc:chgData name="Holly McGuire" userId="683149f6-e020-4942-9c84-c43153df78e6" providerId="ADAL" clId="{70FB30CF-A8C7-4C60-8172-22FF2F4E4087}" dt="2022-10-13T15:41:33.042" v="1" actId="47"/>
        <pc:sldMkLst>
          <pc:docMk/>
          <pc:sldMk cId="2572757418" sldId="292"/>
        </pc:sldMkLst>
      </pc:sldChg>
      <pc:sldChg chg="addSp delSp modSp mod">
        <pc:chgData name="Holly McGuire" userId="683149f6-e020-4942-9c84-c43153df78e6" providerId="ADAL" clId="{70FB30CF-A8C7-4C60-8172-22FF2F4E4087}" dt="2022-10-14T17:33:58.624" v="284" actId="1076"/>
        <pc:sldMkLst>
          <pc:docMk/>
          <pc:sldMk cId="287668406" sldId="293"/>
        </pc:sldMkLst>
        <pc:picChg chg="add mod">
          <ac:chgData name="Holly McGuire" userId="683149f6-e020-4942-9c84-c43153df78e6" providerId="ADAL" clId="{70FB30CF-A8C7-4C60-8172-22FF2F4E4087}" dt="2022-10-14T17:33:46.127" v="281"/>
          <ac:picMkLst>
            <pc:docMk/>
            <pc:sldMk cId="287668406" sldId="293"/>
            <ac:picMk id="2" creationId="{6CB67790-66C5-D8F7-DDD2-34CDB620F68F}"/>
          </ac:picMkLst>
        </pc:picChg>
        <pc:picChg chg="add mod modCrop">
          <ac:chgData name="Holly McGuire" userId="683149f6-e020-4942-9c84-c43153df78e6" providerId="ADAL" clId="{70FB30CF-A8C7-4C60-8172-22FF2F4E4087}" dt="2022-10-14T17:33:57.049" v="283" actId="1076"/>
          <ac:picMkLst>
            <pc:docMk/>
            <pc:sldMk cId="287668406" sldId="293"/>
            <ac:picMk id="3" creationId="{ABBB9BC0-CFF0-1B64-80E8-56069884F9D8}"/>
          </ac:picMkLst>
        </pc:picChg>
        <pc:picChg chg="add mod">
          <ac:chgData name="Holly McGuire" userId="683149f6-e020-4942-9c84-c43153df78e6" providerId="ADAL" clId="{70FB30CF-A8C7-4C60-8172-22FF2F4E4087}" dt="2022-10-14T17:33:58.624" v="284" actId="1076"/>
          <ac:picMkLst>
            <pc:docMk/>
            <pc:sldMk cId="287668406" sldId="293"/>
            <ac:picMk id="4" creationId="{96688DFD-D004-BAC5-E4D7-883D37A0FE49}"/>
          </ac:picMkLst>
        </pc:picChg>
        <pc:picChg chg="del">
          <ac:chgData name="Holly McGuire" userId="683149f6-e020-4942-9c84-c43153df78e6" providerId="ADAL" clId="{70FB30CF-A8C7-4C60-8172-22FF2F4E4087}" dt="2022-10-13T16:18:26.114" v="267" actId="478"/>
          <ac:picMkLst>
            <pc:docMk/>
            <pc:sldMk cId="287668406" sldId="293"/>
            <ac:picMk id="6" creationId="{127B60C9-6F64-8B1F-B521-E2D7047F2A79}"/>
          </ac:picMkLst>
        </pc:picChg>
      </pc:sldChg>
      <pc:sldChg chg="del">
        <pc:chgData name="Holly McGuire" userId="683149f6-e020-4942-9c84-c43153df78e6" providerId="ADAL" clId="{70FB30CF-A8C7-4C60-8172-22FF2F4E4087}" dt="2022-10-13T15:42:08.622" v="2" actId="47"/>
        <pc:sldMkLst>
          <pc:docMk/>
          <pc:sldMk cId="3503260751" sldId="294"/>
        </pc:sldMkLst>
      </pc:sldChg>
      <pc:sldChg chg="del">
        <pc:chgData name="Holly McGuire" userId="683149f6-e020-4942-9c84-c43153df78e6" providerId="ADAL" clId="{70FB30CF-A8C7-4C60-8172-22FF2F4E4087}" dt="2022-10-13T15:42:08.622" v="2" actId="47"/>
        <pc:sldMkLst>
          <pc:docMk/>
          <pc:sldMk cId="979836610" sldId="295"/>
        </pc:sldMkLst>
      </pc:sldChg>
      <pc:sldChg chg="del">
        <pc:chgData name="Holly McGuire" userId="683149f6-e020-4942-9c84-c43153df78e6" providerId="ADAL" clId="{70FB30CF-A8C7-4C60-8172-22FF2F4E4087}" dt="2022-10-13T15:42:08.622" v="2" actId="47"/>
        <pc:sldMkLst>
          <pc:docMk/>
          <pc:sldMk cId="560497298" sldId="296"/>
        </pc:sldMkLst>
      </pc:sldChg>
      <pc:sldChg chg="del">
        <pc:chgData name="Holly McGuire" userId="683149f6-e020-4942-9c84-c43153df78e6" providerId="ADAL" clId="{70FB30CF-A8C7-4C60-8172-22FF2F4E4087}" dt="2022-10-13T15:42:08.622" v="2" actId="47"/>
        <pc:sldMkLst>
          <pc:docMk/>
          <pc:sldMk cId="1667066193" sldId="297"/>
        </pc:sldMkLst>
      </pc:sldChg>
      <pc:sldChg chg="del">
        <pc:chgData name="Holly McGuire" userId="683149f6-e020-4942-9c84-c43153df78e6" providerId="ADAL" clId="{70FB30CF-A8C7-4C60-8172-22FF2F4E4087}" dt="2022-10-13T15:42:08.622" v="2" actId="47"/>
        <pc:sldMkLst>
          <pc:docMk/>
          <pc:sldMk cId="4119894332" sldId="298"/>
        </pc:sldMkLst>
      </pc:sldChg>
      <pc:sldChg chg="del">
        <pc:chgData name="Holly McGuire" userId="683149f6-e020-4942-9c84-c43153df78e6" providerId="ADAL" clId="{70FB30CF-A8C7-4C60-8172-22FF2F4E4087}" dt="2022-10-13T15:42:08.622" v="2" actId="47"/>
        <pc:sldMkLst>
          <pc:docMk/>
          <pc:sldMk cId="3642921701" sldId="299"/>
        </pc:sldMkLst>
      </pc:sldChg>
      <pc:sldChg chg="modSp del mod">
        <pc:chgData name="Holly McGuire" userId="683149f6-e020-4942-9c84-c43153df78e6" providerId="ADAL" clId="{70FB30CF-A8C7-4C60-8172-22FF2F4E4087}" dt="2022-10-13T16:20:34.218" v="280" actId="47"/>
        <pc:sldMkLst>
          <pc:docMk/>
          <pc:sldMk cId="1203381497" sldId="300"/>
        </pc:sldMkLst>
        <pc:picChg chg="mod">
          <ac:chgData name="Holly McGuire" userId="683149f6-e020-4942-9c84-c43153df78e6" providerId="ADAL" clId="{70FB30CF-A8C7-4C60-8172-22FF2F4E4087}" dt="2022-10-13T16:19:29.272" v="274" actId="1035"/>
          <ac:picMkLst>
            <pc:docMk/>
            <pc:sldMk cId="1203381497" sldId="300"/>
            <ac:picMk id="6" creationId="{79273B5D-0AFE-7F4D-4CED-87BD38048186}"/>
          </ac:picMkLst>
        </pc:picChg>
      </pc:sldChg>
      <pc:sldChg chg="del">
        <pc:chgData name="Holly McGuire" userId="683149f6-e020-4942-9c84-c43153df78e6" providerId="ADAL" clId="{70FB30CF-A8C7-4C60-8172-22FF2F4E4087}" dt="2022-10-13T15:42:19.937" v="3" actId="47"/>
        <pc:sldMkLst>
          <pc:docMk/>
          <pc:sldMk cId="2361886772" sldId="301"/>
        </pc:sldMkLst>
      </pc:sldChg>
      <pc:sldChg chg="del">
        <pc:chgData name="Holly McGuire" userId="683149f6-e020-4942-9c84-c43153df78e6" providerId="ADAL" clId="{70FB30CF-A8C7-4C60-8172-22FF2F4E4087}" dt="2022-10-13T15:42:19.937" v="3" actId="47"/>
        <pc:sldMkLst>
          <pc:docMk/>
          <pc:sldMk cId="2301300514" sldId="302"/>
        </pc:sldMkLst>
      </pc:sldChg>
      <pc:sldChg chg="del">
        <pc:chgData name="Holly McGuire" userId="683149f6-e020-4942-9c84-c43153df78e6" providerId="ADAL" clId="{70FB30CF-A8C7-4C60-8172-22FF2F4E4087}" dt="2022-10-13T15:42:19.937" v="3" actId="47"/>
        <pc:sldMkLst>
          <pc:docMk/>
          <pc:sldMk cId="257015727" sldId="303"/>
        </pc:sldMkLst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1440990259" sldId="304"/>
        </pc:sldMkLst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975329968" sldId="305"/>
        </pc:sldMkLst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3395788393" sldId="306"/>
        </pc:sldMkLst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1911220269" sldId="308"/>
        </pc:sldMkLst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3175714997" sldId="309"/>
        </pc:sldMkLst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282271689" sldId="310"/>
        </pc:sldMkLst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2583957798" sldId="311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2865142883" sldId="312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3190092839" sldId="313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2689333470" sldId="314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426324359" sldId="315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4196839126" sldId="316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2969387885" sldId="317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1986950503" sldId="318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960790106" sldId="319"/>
        </pc:sldMkLst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3911431425" sldId="320"/>
        </pc:sldMkLst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1431530046" sldId="322"/>
        </pc:sldMkLst>
      </pc:sldChg>
      <pc:sldChg chg="del">
        <pc:chgData name="Holly McGuire" userId="683149f6-e020-4942-9c84-c43153df78e6" providerId="ADAL" clId="{70FB30CF-A8C7-4C60-8172-22FF2F4E4087}" dt="2022-10-13T15:41:33.042" v="1" actId="47"/>
        <pc:sldMkLst>
          <pc:docMk/>
          <pc:sldMk cId="3812746600" sldId="323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3533559253" sldId="326"/>
        </pc:sldMkLst>
      </pc:sldChg>
      <pc:sldChg chg="del">
        <pc:chgData name="Holly McGuire" userId="683149f6-e020-4942-9c84-c43153df78e6" providerId="ADAL" clId="{70FB30CF-A8C7-4C60-8172-22FF2F4E4087}" dt="2022-10-13T15:42:19.937" v="3" actId="47"/>
        <pc:sldMkLst>
          <pc:docMk/>
          <pc:sldMk cId="3185477906" sldId="327"/>
        </pc:sldMkLst>
      </pc:sldChg>
      <pc:sldChg chg="del">
        <pc:chgData name="Holly McGuire" userId="683149f6-e020-4942-9c84-c43153df78e6" providerId="ADAL" clId="{70FB30CF-A8C7-4C60-8172-22FF2F4E4087}" dt="2022-10-13T15:50:57.872" v="170" actId="47"/>
        <pc:sldMkLst>
          <pc:docMk/>
          <pc:sldMk cId="1354866735" sldId="328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1290239707" sldId="329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2913540730" sldId="330"/>
        </pc:sldMkLst>
      </pc:sldChg>
      <pc:sldChg chg="del">
        <pc:chgData name="Holly McGuire" userId="683149f6-e020-4942-9c84-c43153df78e6" providerId="ADAL" clId="{70FB30CF-A8C7-4C60-8172-22FF2F4E4087}" dt="2022-10-13T16:17:01.713" v="266" actId="47"/>
        <pc:sldMkLst>
          <pc:docMk/>
          <pc:sldMk cId="2924849664" sldId="331"/>
        </pc:sldMkLst>
      </pc:sldChg>
    </pc:docChg>
  </pc:docChgLst>
</pc:chgInfo>
</file>

<file path=ppt/comments/modernComment_11B_AEB30A1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941C0E-9F86-42FF-955D-DA1429BAF7E0}" authorId="{B2573F69-5ADB-0BAE-9560-A04B5D2B62EF}" created="2022-10-12T15:39:06.73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30969117" sldId="283"/>
      <ac:spMk id="9" creationId="{00000000-0000-0000-0000-000000000000}"/>
      <ac:txMk cp="0" len="6">
        <ac:context len="29" hash="58860927"/>
      </ac:txMk>
    </ac:txMkLst>
    <p188:pos x="6251715" y="279829"/>
    <p188:txBody>
      <a:bodyPr/>
      <a:lstStyle/>
      <a:p>
        <a:r>
          <a:rPr lang="en-US"/>
          <a:t>[@Derrick Taruc] these are the 10:45 breakouts. Should be the 9:15 sessions.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61CB4-18B5-47FF-B47E-BE817FC89681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A5C3-7A16-49BD-9468-4CE52074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5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2C82-D917-4697-9982-B51F2BA66C6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C531-7545-4699-A3B7-6B6F01E1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2C82-D917-4697-9982-B51F2BA66C6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C531-7545-4699-A3B7-6B6F01E1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2C82-D917-4697-9982-B51F2BA66C6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C531-7545-4699-A3B7-6B6F01E1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2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2C82-D917-4697-9982-B51F2BA66C6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C531-7545-4699-A3B7-6B6F01E1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2C82-D917-4697-9982-B51F2BA66C6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C531-7545-4699-A3B7-6B6F01E1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2C82-D917-4697-9982-B51F2BA66C6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C531-7545-4699-A3B7-6B6F01E1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2C82-D917-4697-9982-B51F2BA66C6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C531-7545-4699-A3B7-6B6F01E1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0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2C82-D917-4697-9982-B51F2BA66C6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C531-7545-4699-A3B7-6B6F01E1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8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2C82-D917-4697-9982-B51F2BA66C6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C531-7545-4699-A3B7-6B6F01E1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2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2C82-D917-4697-9982-B51F2BA66C6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C531-7545-4699-A3B7-6B6F01E1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8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2C82-D917-4697-9982-B51F2BA66C6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C531-7545-4699-A3B7-6B6F01E1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2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22C82-D917-4697-9982-B51F2BA66C6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C531-7545-4699-A3B7-6B6F01E1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1B_AEB30A1D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C4A8064-C5E1-9E98-CE92-E0666ACAC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61" y="1838243"/>
            <a:ext cx="6356677" cy="31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1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4560"/>
            <a:ext cx="12192000" cy="44350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2" y="84131"/>
            <a:ext cx="1219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cher Bold" panose="02000000000000000000" pitchFamily="50" charset="0"/>
              </a:rPr>
              <a:t>Community Centered Perspectives on Wealth: </a:t>
            </a:r>
            <a:r>
              <a:rPr lang="en-US" sz="3600" dirty="0">
                <a:latin typeface="Archer Bold" panose="02000000000000000000" pitchFamily="50" charset="0"/>
              </a:rPr>
              <a:t>Building and Shifting Power through Community-centered Research and Narrative in Oregon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441" y="2521059"/>
            <a:ext cx="10617632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4000" dirty="0">
                <a:latin typeface="Archer Bold"/>
              </a:rPr>
              <a:t>Jessica Santos, </a:t>
            </a:r>
            <a:r>
              <a:rPr lang="en-US" sz="2400" dirty="0">
                <a:latin typeface="Archer Bold"/>
              </a:rPr>
              <a:t>Director, Leah </a:t>
            </a:r>
            <a:r>
              <a:rPr lang="en-US" sz="2400" dirty="0" err="1">
                <a:latin typeface="Archer Bold"/>
              </a:rPr>
              <a:t>Zallman</a:t>
            </a:r>
            <a:r>
              <a:rPr lang="en-US" sz="2400" dirty="0">
                <a:latin typeface="Archer Bold"/>
              </a:rPr>
              <a:t> Center </a:t>
            </a:r>
            <a:br>
              <a:rPr lang="en-US" sz="2400" dirty="0">
                <a:latin typeface="Archer Bold"/>
              </a:rPr>
            </a:br>
            <a:r>
              <a:rPr lang="en-US" sz="2400" dirty="0">
                <a:latin typeface="Archer Bold"/>
              </a:rPr>
              <a:t>for Immigrant Health Research</a:t>
            </a:r>
          </a:p>
          <a:p>
            <a:pPr fontAlgn="base"/>
            <a:r>
              <a:rPr lang="en-US" sz="4000" dirty="0">
                <a:latin typeface="Archer Bold"/>
              </a:rPr>
              <a:t>Dr. Mira Mohsini, </a:t>
            </a:r>
            <a:r>
              <a:rPr lang="en-US" sz="2400" dirty="0">
                <a:latin typeface="Archer Bold"/>
              </a:rPr>
              <a:t>Senior Researcher, Coalition of Communities of Color</a:t>
            </a:r>
          </a:p>
          <a:p>
            <a:pPr fontAlgn="base"/>
            <a:r>
              <a:rPr lang="en-US" sz="4000" dirty="0">
                <a:latin typeface="Archer Bold"/>
                <a:ea typeface="+mn-lt"/>
                <a:cs typeface="+mn-lt"/>
              </a:rPr>
              <a:t>Nancy Ramirez Arriaga</a:t>
            </a:r>
            <a:r>
              <a:rPr lang="en-US" sz="4000" dirty="0">
                <a:ea typeface="+mn-lt"/>
                <a:cs typeface="+mn-lt"/>
              </a:rPr>
              <a:t>,</a:t>
            </a:r>
            <a:r>
              <a:rPr lang="en-US" sz="4000" dirty="0">
                <a:latin typeface="Archer Bold"/>
              </a:rPr>
              <a:t> </a:t>
            </a:r>
            <a:r>
              <a:rPr lang="en-US" sz="2400" dirty="0">
                <a:latin typeface="Archer Bold"/>
              </a:rPr>
              <a:t>Program Officer, Meyer Memorial Trust</a:t>
            </a:r>
          </a:p>
          <a:p>
            <a:pPr fontAlgn="base"/>
            <a:r>
              <a:rPr lang="en-US" sz="3600" dirty="0">
                <a:latin typeface="Archer Bold"/>
              </a:rPr>
              <a:t>Oscar Arana</a:t>
            </a:r>
            <a:r>
              <a:rPr lang="en-US" sz="4000" dirty="0">
                <a:latin typeface="Archer Bold"/>
              </a:rPr>
              <a:t>, </a:t>
            </a:r>
            <a:r>
              <a:rPr lang="en-US" sz="2400" dirty="0">
                <a:latin typeface="Archer Bold"/>
              </a:rPr>
              <a:t>Community Development Director, </a:t>
            </a:r>
            <a:br>
              <a:rPr lang="en-US" sz="2400" dirty="0">
                <a:latin typeface="Archer Bold"/>
              </a:rPr>
            </a:br>
            <a:r>
              <a:rPr lang="en-US" sz="2400" dirty="0">
                <a:latin typeface="Archer Bold"/>
              </a:rPr>
              <a:t>Native American Youth &amp; Family Center (NAYA)</a:t>
            </a:r>
          </a:p>
          <a:p>
            <a:endParaRPr lang="en-US" sz="2400" dirty="0">
              <a:latin typeface="Archer Bold" panose="02000000000000000000" pitchFamily="50" charset="0"/>
            </a:endParaRPr>
          </a:p>
          <a:p>
            <a:pPr fontAlgn="base"/>
            <a:endParaRPr lang="en-US" sz="2400" dirty="0">
              <a:latin typeface="Archer Bold" panose="02000000000000000000" pitchFamily="50" charset="0"/>
            </a:endParaRPr>
          </a:p>
          <a:p>
            <a:br>
              <a:rPr lang="en-US" sz="1600" dirty="0"/>
            </a:br>
            <a:endParaRPr lang="en-US" dirty="0"/>
          </a:p>
        </p:txBody>
      </p:sp>
      <p:sp>
        <p:nvSpPr>
          <p:cNvPr id="4" name="Minus 3"/>
          <p:cNvSpPr/>
          <p:nvPr/>
        </p:nvSpPr>
        <p:spPr>
          <a:xfrm>
            <a:off x="2970413" y="1862816"/>
            <a:ext cx="6251171" cy="17472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3A3AEC9-D381-EBD6-86CA-995B1EA5C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76" y="989879"/>
            <a:ext cx="3062360" cy="3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BBB9BC0-CFF0-1B64-80E8-56069884F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b="5145"/>
          <a:stretch/>
        </p:blipFill>
        <p:spPr>
          <a:xfrm>
            <a:off x="6549353" y="288676"/>
            <a:ext cx="4964424" cy="6112691"/>
          </a:xfrm>
          <a:prstGeom prst="rect">
            <a:avLst/>
          </a:prstGeom>
        </p:spPr>
      </p:pic>
      <p:pic>
        <p:nvPicPr>
          <p:cNvPr id="4" name="Picture 6" descr="Text&#10;&#10;Description automatically generated">
            <a:extLst>
              <a:ext uri="{FF2B5EF4-FFF2-40B4-BE49-F238E27FC236}">
                <a16:creationId xmlns:a16="http://schemas.microsoft.com/office/drawing/2014/main" id="{96688DFD-D004-BAC5-E4D7-883D37A0F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04" y="1278899"/>
            <a:ext cx="4361987" cy="4132243"/>
          </a:xfrm>
          <a:prstGeom prst="rect">
            <a:avLst/>
          </a:prstGeom>
        </p:spPr>
      </p:pic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6CB67790-66C5-D8F7-DDD2-34CDB620F6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24" y="4202441"/>
            <a:ext cx="3062360" cy="3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4560"/>
            <a:ext cx="12192000" cy="44350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4" y="-1021756"/>
            <a:ext cx="12192000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0" dirty="0">
                <a:latin typeface="Archer Bold"/>
              </a:rPr>
              <a:t>What's Next? </a:t>
            </a:r>
            <a:br>
              <a:rPr lang="en-US" sz="8000" dirty="0">
                <a:latin typeface="Archer Bold"/>
              </a:rPr>
            </a:br>
            <a:r>
              <a:rPr lang="en-US" sz="5400" dirty="0">
                <a:latin typeface="Archer Bold"/>
              </a:rPr>
              <a:t>10:45 Sessions</a:t>
            </a:r>
            <a:endParaRPr lang="en-US" sz="5400" dirty="0">
              <a:latin typeface="Archer Bold" panose="020000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997" y="2970654"/>
            <a:ext cx="11683999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50" b="1" dirty="0">
                <a:latin typeface="Archer Bold"/>
              </a:rPr>
              <a:t>Willamette Ballroom A:</a:t>
            </a:r>
            <a:endParaRPr lang="en-US" sz="2850" b="1" dirty="0">
              <a:latin typeface="Archer Bold" panose="02000000000000000000" pitchFamily="50" charset="0"/>
            </a:endParaRPr>
          </a:p>
          <a:p>
            <a:pPr algn="ctr"/>
            <a:r>
              <a:rPr lang="en-US" sz="2850" i="1" dirty="0">
                <a:latin typeface="Archer Bold"/>
              </a:rPr>
              <a:t>Land for Community, Not Profit</a:t>
            </a:r>
          </a:p>
          <a:p>
            <a:pPr algn="ctr"/>
            <a:endParaRPr lang="en-US" sz="2850" dirty="0">
              <a:latin typeface="Archer Bold"/>
            </a:endParaRPr>
          </a:p>
          <a:p>
            <a:pPr algn="ctr"/>
            <a:r>
              <a:rPr lang="en-US" sz="2850" b="1" dirty="0">
                <a:latin typeface="Archer Bold"/>
              </a:rPr>
              <a:t>Willamette Ballroom B:</a:t>
            </a:r>
          </a:p>
          <a:p>
            <a:pPr algn="ctr"/>
            <a:r>
              <a:rPr lang="en-US" sz="2850" i="1" u="none" strike="noStrike" baseline="0" dirty="0">
                <a:latin typeface="Archer Bold" pitchFamily="50" charset="0"/>
              </a:rPr>
              <a:t>Narrative Change through Graphic Novels &amp; Zines</a:t>
            </a:r>
          </a:p>
          <a:p>
            <a:pPr algn="ctr"/>
            <a:endParaRPr lang="en-US" sz="2850" dirty="0">
              <a:latin typeface="Archer Bold" pitchFamily="50" charset="0"/>
            </a:endParaRPr>
          </a:p>
          <a:p>
            <a:pPr algn="ctr"/>
            <a:r>
              <a:rPr lang="en-US" sz="2850" b="1" dirty="0">
                <a:latin typeface="Archer Bold" pitchFamily="50" charset="0"/>
              </a:rPr>
              <a:t>Willamette Ballroom C/D:</a:t>
            </a:r>
          </a:p>
          <a:p>
            <a:pPr algn="ctr"/>
            <a:r>
              <a:rPr lang="en-US" sz="2850" i="1" dirty="0">
                <a:latin typeface="Archer Bold" pitchFamily="50" charset="0"/>
              </a:rPr>
              <a:t>The Power of Cash</a:t>
            </a:r>
          </a:p>
        </p:txBody>
      </p:sp>
      <p:sp>
        <p:nvSpPr>
          <p:cNvPr id="4" name="Minus 3"/>
          <p:cNvSpPr/>
          <p:nvPr/>
        </p:nvSpPr>
        <p:spPr>
          <a:xfrm>
            <a:off x="2970413" y="1862816"/>
            <a:ext cx="6251171" cy="17472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3A3AEC9-D381-EBD6-86CA-995B1EA5C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18" y="1028204"/>
            <a:ext cx="2148759" cy="21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691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D47AA963422D478435AF7FBFB2D0A6" ma:contentTypeVersion="16" ma:contentTypeDescription="Create a new document." ma:contentTypeScope="" ma:versionID="55349c8d2fda9b87dd05e8c8cf15df50">
  <xsd:schema xmlns:xsd="http://www.w3.org/2001/XMLSchema" xmlns:xs="http://www.w3.org/2001/XMLSchema" xmlns:p="http://schemas.microsoft.com/office/2006/metadata/properties" xmlns:ns2="67583363-5570-42b9-a9b8-25da950d62e1" xmlns:ns3="74969c34-cc22-4b9b-b660-a1c735edac36" targetNamespace="http://schemas.microsoft.com/office/2006/metadata/properties" ma:root="true" ma:fieldsID="cc9f989c2bdbb5ec1382cdcac8eb2731" ns2:_="" ns3:_="">
    <xsd:import namespace="67583363-5570-42b9-a9b8-25da950d62e1"/>
    <xsd:import namespace="74969c34-cc22-4b9b-b660-a1c735edac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83363-5570-42b9-a9b8-25da950d6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278a83e-a0c0-4a06-af86-dabd9a9ba9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69c34-cc22-4b9b-b660-a1c735edac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ddcbdfa-9372-4d43-ac4c-00b862de8f0c}" ma:internalName="TaxCatchAll" ma:showField="CatchAllData" ma:web="74969c34-cc22-4b9b-b660-a1c735edac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583363-5570-42b9-a9b8-25da950d62e1">
      <Terms xmlns="http://schemas.microsoft.com/office/infopath/2007/PartnerControls"/>
    </lcf76f155ced4ddcb4097134ff3c332f>
    <TaxCatchAll xmlns="74969c34-cc22-4b9b-b660-a1c735edac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3D590B-2A4E-42CA-9E08-331880A1DA64}">
  <ds:schemaRefs>
    <ds:schemaRef ds:uri="67583363-5570-42b9-a9b8-25da950d62e1"/>
    <ds:schemaRef ds:uri="74969c34-cc22-4b9b-b660-a1c735edac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835BA3-F5EB-4ED5-8860-C2CF52B49CF2}">
  <ds:schemaRefs>
    <ds:schemaRef ds:uri="67583363-5570-42b9-a9b8-25da950d62e1"/>
    <ds:schemaRef ds:uri="74969c34-cc22-4b9b-b660-a1c735edac3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6A8E25-B73B-4AC5-B5B1-71A05B4274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108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Archer 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Taruc</dc:creator>
  <cp:lastModifiedBy>Holly McGuire</cp:lastModifiedBy>
  <cp:revision>14</cp:revision>
  <dcterms:created xsi:type="dcterms:W3CDTF">2018-10-11T17:19:43Z</dcterms:created>
  <dcterms:modified xsi:type="dcterms:W3CDTF">2022-10-14T17:34:01Z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0x010100B3D47AA963422D478435AF7FBFB2D0A6</vt:lpwstr>
  </property>
  <property fmtid="{D5CDD505-2E9C-101B-9397-08002B2CF9AE}" pid="3" name="Order">
    <vt:r8>1802000</vt:r8>
  </property>
  <property fmtid="{D5CDD505-2E9C-101B-9397-08002B2CF9AE}" pid="4" name="MediaServiceImageTags">
    <vt:lpwstr/>
  </property>
</Properties>
</file>